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8" r:id="rId3"/>
    <p:sldId id="299" r:id="rId4"/>
    <p:sldId id="273" r:id="rId5"/>
    <p:sldId id="300" r:id="rId6"/>
    <p:sldId id="30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192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628800"/>
            <a:ext cx="9906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effectLst/>
              </a:rPr>
              <a:t>いつもきれいに</a:t>
            </a:r>
            <a:endParaRPr lang="en-US" altLang="ja-JP" sz="8000" dirty="0">
              <a:effectLst/>
            </a:endParaRPr>
          </a:p>
          <a:p>
            <a:r>
              <a:rPr lang="ja-JP" altLang="en-US" sz="8000" dirty="0">
                <a:effectLst/>
              </a:rPr>
              <a:t>利用していただき</a:t>
            </a:r>
            <a:endParaRPr lang="en-US" altLang="ja-JP" sz="8000" dirty="0">
              <a:effectLst/>
            </a:endParaRPr>
          </a:p>
          <a:p>
            <a:r>
              <a:rPr lang="ja-JP" altLang="en-US" sz="8000" dirty="0">
                <a:solidFill>
                  <a:srgbClr val="FFFF00"/>
                </a:solidFill>
                <a:effectLst/>
              </a:rPr>
              <a:t>有難うございます</a:t>
            </a:r>
            <a:endParaRPr lang="en-US" altLang="ja-JP" sz="8000" dirty="0">
              <a:ln w="28575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DC7202D3-8704-4C44-B1C9-5424B4E54123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9158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AB7E6291-1DD3-4B6A-A068-0837DBDDE9DB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5E64CA0-DF6A-4974-BA6F-A17F2A655842}"/>
              </a:ext>
            </a:extLst>
          </p:cNvPr>
          <p:cNvSpPr txBox="1"/>
          <p:nvPr/>
        </p:nvSpPr>
        <p:spPr>
          <a:xfrm>
            <a:off x="0" y="1628800"/>
            <a:ext cx="9906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いつもきれいに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利用していただき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有難うございます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51444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0E74D464-5545-4498-9DBC-F8CFC1C1954C}"/>
              </a:ext>
            </a:extLst>
          </p:cNvPr>
          <p:cNvSpPr txBox="1"/>
          <p:nvPr/>
        </p:nvSpPr>
        <p:spPr>
          <a:xfrm>
            <a:off x="587514" y="694903"/>
            <a:ext cx="9318485" cy="50167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000" dirty="0">
                <a:ln w="28575">
                  <a:noFill/>
                </a:ln>
                <a:effectLst/>
              </a:rPr>
              <a:t>いつもきれいに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pPr algn="l"/>
            <a:r>
              <a:rPr lang="ja-JP" altLang="en-US" sz="8000" dirty="0">
                <a:ln w="28575">
                  <a:noFill/>
                </a:ln>
                <a:effectLst/>
              </a:rPr>
              <a:t>利用していただき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pPr algn="l"/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有難う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ございます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B32F7FBD-2393-4006-B4CE-A786EB108C2A}"/>
              </a:ext>
            </a:extLst>
          </p:cNvPr>
          <p:cNvGrpSpPr/>
          <p:nvPr/>
        </p:nvGrpSpPr>
        <p:grpSpPr>
          <a:xfrm>
            <a:off x="7158245" y="3375676"/>
            <a:ext cx="1854148" cy="2933644"/>
            <a:chOff x="4375095" y="341287"/>
            <a:chExt cx="1304653" cy="2064230"/>
          </a:xfrm>
        </p:grpSpPr>
        <p:sp>
          <p:nvSpPr>
            <p:cNvPr id="45" name="涙形 64">
              <a:extLst>
                <a:ext uri="{FF2B5EF4-FFF2-40B4-BE49-F238E27FC236}">
                  <a16:creationId xmlns:a16="http://schemas.microsoft.com/office/drawing/2014/main" id="{617D608B-5C6C-4BC1-81F8-F4D5D3AD69F1}"/>
                </a:ext>
              </a:extLst>
            </p:cNvPr>
            <p:cNvSpPr/>
            <p:nvPr/>
          </p:nvSpPr>
          <p:spPr bwMode="auto">
            <a:xfrm>
              <a:off x="4691835" y="2351127"/>
              <a:ext cx="345932" cy="54390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55CFB4A4-8A47-4BDF-A609-1C3B084903A9}"/>
                </a:ext>
              </a:extLst>
            </p:cNvPr>
            <p:cNvSpPr/>
            <p:nvPr/>
          </p:nvSpPr>
          <p:spPr bwMode="auto">
            <a:xfrm>
              <a:off x="4706058" y="1871594"/>
              <a:ext cx="306100" cy="491061"/>
            </a:xfrm>
            <a:custGeom>
              <a:avLst/>
              <a:gdLst>
                <a:gd name="connsiteX0" fmla="*/ 345936 w 345936"/>
                <a:gd name="connsiteY0" fmla="*/ 0 h 491061"/>
                <a:gd name="connsiteX1" fmla="*/ 106675 w 345936"/>
                <a:gd name="connsiteY1" fmla="*/ 0 h 491061"/>
                <a:gd name="connsiteX2" fmla="*/ 181055 w 345936"/>
                <a:gd name="connsiteY2" fmla="*/ 375959 h 491061"/>
                <a:gd name="connsiteX3" fmla="*/ 172966 w 345936"/>
                <a:gd name="connsiteY3" fmla="*/ 375959 h 491061"/>
                <a:gd name="connsiteX4" fmla="*/ 0 w 345936"/>
                <a:gd name="connsiteY4" fmla="*/ 455472 h 491061"/>
                <a:gd name="connsiteX5" fmla="*/ 178788 w 345936"/>
                <a:gd name="connsiteY5" fmla="*/ 490279 h 491061"/>
                <a:gd name="connsiteX6" fmla="*/ 345932 w 345936"/>
                <a:gd name="connsiteY6" fmla="*/ 455472 h 491061"/>
                <a:gd name="connsiteX7" fmla="*/ 345932 w 345936"/>
                <a:gd name="connsiteY7" fmla="*/ 392227 h 491061"/>
                <a:gd name="connsiteX8" fmla="*/ 345936 w 345936"/>
                <a:gd name="connsiteY8" fmla="*/ 392227 h 491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936" h="491061">
                  <a:moveTo>
                    <a:pt x="345936" y="0"/>
                  </a:moveTo>
                  <a:lnTo>
                    <a:pt x="106675" y="0"/>
                  </a:lnTo>
                  <a:lnTo>
                    <a:pt x="181055" y="375959"/>
                  </a:lnTo>
                  <a:lnTo>
                    <a:pt x="172966" y="375959"/>
                  </a:lnTo>
                  <a:cubicBezTo>
                    <a:pt x="77440" y="375959"/>
                    <a:pt x="0" y="411558"/>
                    <a:pt x="0" y="455472"/>
                  </a:cubicBezTo>
                  <a:cubicBezTo>
                    <a:pt x="0" y="499385"/>
                    <a:pt x="83261" y="490279"/>
                    <a:pt x="178788" y="490279"/>
                  </a:cubicBezTo>
                  <a:cubicBezTo>
                    <a:pt x="274313" y="490279"/>
                    <a:pt x="345932" y="499385"/>
                    <a:pt x="345932" y="455472"/>
                  </a:cubicBezTo>
                  <a:lnTo>
                    <a:pt x="345932" y="392227"/>
                  </a:lnTo>
                  <a:lnTo>
                    <a:pt x="345936" y="392227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涙形 64">
              <a:extLst>
                <a:ext uri="{FF2B5EF4-FFF2-40B4-BE49-F238E27FC236}">
                  <a16:creationId xmlns:a16="http://schemas.microsoft.com/office/drawing/2014/main" id="{8CA14E61-C458-4254-BEF8-D3257659FC17}"/>
                </a:ext>
              </a:extLst>
            </p:cNvPr>
            <p:cNvSpPr/>
            <p:nvPr/>
          </p:nvSpPr>
          <p:spPr bwMode="auto">
            <a:xfrm flipH="1">
              <a:off x="5027037" y="2351127"/>
              <a:ext cx="345932" cy="54390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5A56897F-BA05-4924-9895-A8E01B8000B0}"/>
                </a:ext>
              </a:extLst>
            </p:cNvPr>
            <p:cNvSpPr/>
            <p:nvPr/>
          </p:nvSpPr>
          <p:spPr bwMode="auto">
            <a:xfrm flipH="1">
              <a:off x="5046648" y="1871594"/>
              <a:ext cx="306100" cy="491061"/>
            </a:xfrm>
            <a:custGeom>
              <a:avLst/>
              <a:gdLst>
                <a:gd name="connsiteX0" fmla="*/ 345936 w 345936"/>
                <a:gd name="connsiteY0" fmla="*/ 0 h 491061"/>
                <a:gd name="connsiteX1" fmla="*/ 106675 w 345936"/>
                <a:gd name="connsiteY1" fmla="*/ 0 h 491061"/>
                <a:gd name="connsiteX2" fmla="*/ 181055 w 345936"/>
                <a:gd name="connsiteY2" fmla="*/ 375959 h 491061"/>
                <a:gd name="connsiteX3" fmla="*/ 172966 w 345936"/>
                <a:gd name="connsiteY3" fmla="*/ 375959 h 491061"/>
                <a:gd name="connsiteX4" fmla="*/ 0 w 345936"/>
                <a:gd name="connsiteY4" fmla="*/ 455472 h 491061"/>
                <a:gd name="connsiteX5" fmla="*/ 178788 w 345936"/>
                <a:gd name="connsiteY5" fmla="*/ 490279 h 491061"/>
                <a:gd name="connsiteX6" fmla="*/ 345932 w 345936"/>
                <a:gd name="connsiteY6" fmla="*/ 455472 h 491061"/>
                <a:gd name="connsiteX7" fmla="*/ 345932 w 345936"/>
                <a:gd name="connsiteY7" fmla="*/ 392227 h 491061"/>
                <a:gd name="connsiteX8" fmla="*/ 345936 w 345936"/>
                <a:gd name="connsiteY8" fmla="*/ 392227 h 491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936" h="491061">
                  <a:moveTo>
                    <a:pt x="345936" y="0"/>
                  </a:moveTo>
                  <a:lnTo>
                    <a:pt x="106675" y="0"/>
                  </a:lnTo>
                  <a:lnTo>
                    <a:pt x="181055" y="375959"/>
                  </a:lnTo>
                  <a:lnTo>
                    <a:pt x="172966" y="375959"/>
                  </a:lnTo>
                  <a:cubicBezTo>
                    <a:pt x="77440" y="375959"/>
                    <a:pt x="0" y="411558"/>
                    <a:pt x="0" y="455472"/>
                  </a:cubicBezTo>
                  <a:cubicBezTo>
                    <a:pt x="0" y="499385"/>
                    <a:pt x="83261" y="490279"/>
                    <a:pt x="178788" y="490279"/>
                  </a:cubicBezTo>
                  <a:cubicBezTo>
                    <a:pt x="274313" y="490279"/>
                    <a:pt x="345932" y="499385"/>
                    <a:pt x="345932" y="455472"/>
                  </a:cubicBezTo>
                  <a:lnTo>
                    <a:pt x="345932" y="392227"/>
                  </a:lnTo>
                  <a:lnTo>
                    <a:pt x="345936" y="392227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台形 48">
              <a:extLst>
                <a:ext uri="{FF2B5EF4-FFF2-40B4-BE49-F238E27FC236}">
                  <a16:creationId xmlns:a16="http://schemas.microsoft.com/office/drawing/2014/main" id="{6632E561-09CD-4F3D-8893-F43F44D5347A}"/>
                </a:ext>
              </a:extLst>
            </p:cNvPr>
            <p:cNvSpPr/>
            <p:nvPr/>
          </p:nvSpPr>
          <p:spPr bwMode="auto">
            <a:xfrm>
              <a:off x="4596248" y="2076962"/>
              <a:ext cx="861578" cy="102516"/>
            </a:xfrm>
            <a:prstGeom prst="trapezoid">
              <a:avLst>
                <a:gd name="adj" fmla="val 23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7F08A140-DA3F-49D0-A30A-B915F7D5031C}"/>
                </a:ext>
              </a:extLst>
            </p:cNvPr>
            <p:cNvGrpSpPr/>
            <p:nvPr/>
          </p:nvGrpSpPr>
          <p:grpSpPr>
            <a:xfrm>
              <a:off x="4568337" y="1841260"/>
              <a:ext cx="917398" cy="299345"/>
              <a:chOff x="4568337" y="1841260"/>
              <a:chExt cx="917398" cy="299345"/>
            </a:xfrm>
          </p:grpSpPr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98835A75-D085-40A8-B4F7-FE2168D7A042}"/>
                  </a:ext>
                </a:extLst>
              </p:cNvPr>
              <p:cNvSpPr/>
              <p:nvPr/>
            </p:nvSpPr>
            <p:spPr bwMode="auto">
              <a:xfrm>
                <a:off x="4568337" y="1841260"/>
                <a:ext cx="917398" cy="287440"/>
              </a:xfrm>
              <a:prstGeom prst="trapezoid">
                <a:avLst>
                  <a:gd name="adj" fmla="val 1921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481557FE-FA75-41C6-B66B-44D32B9C6774}"/>
                  </a:ext>
                </a:extLst>
              </p:cNvPr>
              <p:cNvSpPr/>
              <p:nvPr/>
            </p:nvSpPr>
            <p:spPr bwMode="auto">
              <a:xfrm>
                <a:off x="4670066" y="1841260"/>
                <a:ext cx="713940" cy="299345"/>
              </a:xfrm>
              <a:prstGeom prst="trapezoid">
                <a:avLst>
                  <a:gd name="adj" fmla="val 1921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台形 74">
                <a:extLst>
                  <a:ext uri="{FF2B5EF4-FFF2-40B4-BE49-F238E27FC236}">
                    <a16:creationId xmlns:a16="http://schemas.microsoft.com/office/drawing/2014/main" id="{0DEE8944-7A57-414F-BB70-CC8BF3450BC1}"/>
                  </a:ext>
                </a:extLst>
              </p:cNvPr>
              <p:cNvSpPr/>
              <p:nvPr/>
            </p:nvSpPr>
            <p:spPr bwMode="auto">
              <a:xfrm>
                <a:off x="4787218" y="1841260"/>
                <a:ext cx="479636" cy="299345"/>
              </a:xfrm>
              <a:prstGeom prst="trapezoid">
                <a:avLst>
                  <a:gd name="adj" fmla="val 1921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台形 75">
                <a:extLst>
                  <a:ext uri="{FF2B5EF4-FFF2-40B4-BE49-F238E27FC236}">
                    <a16:creationId xmlns:a16="http://schemas.microsoft.com/office/drawing/2014/main" id="{25478733-D8FF-49D1-9DDD-1CDFACD3E171}"/>
                  </a:ext>
                </a:extLst>
              </p:cNvPr>
              <p:cNvSpPr/>
              <p:nvPr/>
            </p:nvSpPr>
            <p:spPr bwMode="auto">
              <a:xfrm>
                <a:off x="4920379" y="1841260"/>
                <a:ext cx="213314" cy="299345"/>
              </a:xfrm>
              <a:prstGeom prst="trapezoid">
                <a:avLst>
                  <a:gd name="adj" fmla="val 1921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" name="片側の 2 つの角を丸めた四角形 298">
              <a:extLst>
                <a:ext uri="{FF2B5EF4-FFF2-40B4-BE49-F238E27FC236}">
                  <a16:creationId xmlns:a16="http://schemas.microsoft.com/office/drawing/2014/main" id="{D96C6490-D984-499A-B34D-49D51D4D5B6A}"/>
                </a:ext>
              </a:extLst>
            </p:cNvPr>
            <p:cNvSpPr/>
            <p:nvPr/>
          </p:nvSpPr>
          <p:spPr bwMode="auto">
            <a:xfrm>
              <a:off x="4660570" y="977141"/>
              <a:ext cx="732934" cy="680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平行四辺形 51">
              <a:extLst>
                <a:ext uri="{FF2B5EF4-FFF2-40B4-BE49-F238E27FC236}">
                  <a16:creationId xmlns:a16="http://schemas.microsoft.com/office/drawing/2014/main" id="{BF1281F4-18B8-4267-8C29-5B259A786819}"/>
                </a:ext>
              </a:extLst>
            </p:cNvPr>
            <p:cNvSpPr/>
            <p:nvPr/>
          </p:nvSpPr>
          <p:spPr bwMode="auto">
            <a:xfrm>
              <a:off x="4989853" y="1173080"/>
              <a:ext cx="351017" cy="328943"/>
            </a:xfrm>
            <a:prstGeom prst="parallelogram">
              <a:avLst>
                <a:gd name="adj" fmla="val 65574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台形 52">
              <a:extLst>
                <a:ext uri="{FF2B5EF4-FFF2-40B4-BE49-F238E27FC236}">
                  <a16:creationId xmlns:a16="http://schemas.microsoft.com/office/drawing/2014/main" id="{F60B9A7A-4AC8-4A73-91F9-460262E76ACA}"/>
                </a:ext>
              </a:extLst>
            </p:cNvPr>
            <p:cNvSpPr/>
            <p:nvPr/>
          </p:nvSpPr>
          <p:spPr bwMode="auto">
            <a:xfrm>
              <a:off x="4585805" y="1431892"/>
              <a:ext cx="865585" cy="471020"/>
            </a:xfrm>
            <a:prstGeom prst="trapezoid">
              <a:avLst>
                <a:gd name="adj" fmla="val 10358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C9DCED14-6A5E-4B5C-97F8-C22787AAE00D}"/>
                </a:ext>
              </a:extLst>
            </p:cNvPr>
            <p:cNvGrpSpPr/>
            <p:nvPr/>
          </p:nvGrpSpPr>
          <p:grpSpPr>
            <a:xfrm flipH="1">
              <a:off x="5345641" y="749731"/>
              <a:ext cx="334107" cy="343848"/>
              <a:chOff x="8472560" y="1251585"/>
              <a:chExt cx="225670" cy="232250"/>
            </a:xfrm>
          </p:grpSpPr>
          <p:sp>
            <p:nvSpPr>
              <p:cNvPr id="71" name="円/楕円 342">
                <a:extLst>
                  <a:ext uri="{FF2B5EF4-FFF2-40B4-BE49-F238E27FC236}">
                    <a16:creationId xmlns:a16="http://schemas.microsoft.com/office/drawing/2014/main" id="{A4182A95-E81C-4B15-8EC4-E3783C68267C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343">
                <a:extLst>
                  <a:ext uri="{FF2B5EF4-FFF2-40B4-BE49-F238E27FC236}">
                    <a16:creationId xmlns:a16="http://schemas.microsoft.com/office/drawing/2014/main" id="{8274F518-8475-4A76-A646-C67D6B30036D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F1D47CF6-4737-49D5-BE93-99D7F48C2667}"/>
                </a:ext>
              </a:extLst>
            </p:cNvPr>
            <p:cNvGrpSpPr/>
            <p:nvPr/>
          </p:nvGrpSpPr>
          <p:grpSpPr>
            <a:xfrm>
              <a:off x="4375095" y="749731"/>
              <a:ext cx="334107" cy="343848"/>
              <a:chOff x="8472560" y="1251585"/>
              <a:chExt cx="225670" cy="232250"/>
            </a:xfrm>
          </p:grpSpPr>
          <p:sp>
            <p:nvSpPr>
              <p:cNvPr id="69" name="円/楕円 340">
                <a:extLst>
                  <a:ext uri="{FF2B5EF4-FFF2-40B4-BE49-F238E27FC236}">
                    <a16:creationId xmlns:a16="http://schemas.microsoft.com/office/drawing/2014/main" id="{B7F4F921-4A05-4BE9-9D4D-5C1293D22BA0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341">
                <a:extLst>
                  <a:ext uri="{FF2B5EF4-FFF2-40B4-BE49-F238E27FC236}">
                    <a16:creationId xmlns:a16="http://schemas.microsoft.com/office/drawing/2014/main" id="{5FE4AD14-4435-42A8-BBB5-1BE249F36438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" name="円/楕円 303">
              <a:extLst>
                <a:ext uri="{FF2B5EF4-FFF2-40B4-BE49-F238E27FC236}">
                  <a16:creationId xmlns:a16="http://schemas.microsoft.com/office/drawing/2014/main" id="{B025DE0F-813F-4554-AFF5-9CCA99CAA11F}"/>
                </a:ext>
              </a:extLst>
            </p:cNvPr>
            <p:cNvSpPr/>
            <p:nvPr/>
          </p:nvSpPr>
          <p:spPr bwMode="auto">
            <a:xfrm>
              <a:off x="4544103" y="341287"/>
              <a:ext cx="965870" cy="96587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アーチ 56">
              <a:extLst>
                <a:ext uri="{FF2B5EF4-FFF2-40B4-BE49-F238E27FC236}">
                  <a16:creationId xmlns:a16="http://schemas.microsoft.com/office/drawing/2014/main" id="{653CCBD9-3CAF-4453-9A7F-2EC33C2CE8C4}"/>
                </a:ext>
              </a:extLst>
            </p:cNvPr>
            <p:cNvSpPr/>
            <p:nvPr/>
          </p:nvSpPr>
          <p:spPr bwMode="auto">
            <a:xfrm>
              <a:off x="4897368" y="936172"/>
              <a:ext cx="253981" cy="253981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アーチ 57">
              <a:extLst>
                <a:ext uri="{FF2B5EF4-FFF2-40B4-BE49-F238E27FC236}">
                  <a16:creationId xmlns:a16="http://schemas.microsoft.com/office/drawing/2014/main" id="{E50DD2DB-DA4F-4066-A41C-7D26FBDF81B9}"/>
                </a:ext>
              </a:extLst>
            </p:cNvPr>
            <p:cNvSpPr/>
            <p:nvPr/>
          </p:nvSpPr>
          <p:spPr bwMode="auto">
            <a:xfrm>
              <a:off x="4635129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アーチ 58">
              <a:extLst>
                <a:ext uri="{FF2B5EF4-FFF2-40B4-BE49-F238E27FC236}">
                  <a16:creationId xmlns:a16="http://schemas.microsoft.com/office/drawing/2014/main" id="{68F42376-5449-402D-8641-FDDF9322BB4B}"/>
                </a:ext>
              </a:extLst>
            </p:cNvPr>
            <p:cNvSpPr/>
            <p:nvPr/>
          </p:nvSpPr>
          <p:spPr bwMode="auto">
            <a:xfrm>
              <a:off x="5089208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61FC0102-E264-4B96-8429-AE05BF45864D}"/>
                </a:ext>
              </a:extLst>
            </p:cNvPr>
            <p:cNvGrpSpPr/>
            <p:nvPr/>
          </p:nvGrpSpPr>
          <p:grpSpPr>
            <a:xfrm rot="21137269">
              <a:off x="4667688" y="1290029"/>
              <a:ext cx="467994" cy="673654"/>
              <a:chOff x="4629662" y="1306020"/>
              <a:chExt cx="467994" cy="673654"/>
            </a:xfrm>
          </p:grpSpPr>
          <p:sp>
            <p:nvSpPr>
              <p:cNvPr id="67" name="角丸四角形 559">
                <a:extLst>
                  <a:ext uri="{FF2B5EF4-FFF2-40B4-BE49-F238E27FC236}">
                    <a16:creationId xmlns:a16="http://schemas.microsoft.com/office/drawing/2014/main" id="{77819E9C-51B8-49DF-85BB-14AF25E6CD6D}"/>
                  </a:ext>
                </a:extLst>
              </p:cNvPr>
              <p:cNvSpPr/>
              <p:nvPr/>
            </p:nvSpPr>
            <p:spPr bwMode="auto">
              <a:xfrm rot="9643123">
                <a:off x="4764806" y="1631412"/>
                <a:ext cx="332850" cy="348262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台形 422">
                <a:extLst>
                  <a:ext uri="{FF2B5EF4-FFF2-40B4-BE49-F238E27FC236}">
                    <a16:creationId xmlns:a16="http://schemas.microsoft.com/office/drawing/2014/main" id="{6E542EEB-A3A4-4B5D-BA90-BEE64C356761}"/>
                  </a:ext>
                </a:extLst>
              </p:cNvPr>
              <p:cNvSpPr/>
              <p:nvPr/>
            </p:nvSpPr>
            <p:spPr bwMode="auto">
              <a:xfrm rot="20298024">
                <a:off x="4629662" y="1306020"/>
                <a:ext cx="306916" cy="399012"/>
              </a:xfrm>
              <a:custGeom>
                <a:avLst/>
                <a:gdLst>
                  <a:gd name="connsiteX0" fmla="*/ 0 w 306916"/>
                  <a:gd name="connsiteY0" fmla="*/ 446256 h 446256"/>
                  <a:gd name="connsiteX1" fmla="*/ 62933 w 306916"/>
                  <a:gd name="connsiteY1" fmla="*/ 0 h 446256"/>
                  <a:gd name="connsiteX2" fmla="*/ 243983 w 306916"/>
                  <a:gd name="connsiteY2" fmla="*/ 0 h 446256"/>
                  <a:gd name="connsiteX3" fmla="*/ 306916 w 306916"/>
                  <a:gd name="connsiteY3" fmla="*/ 446256 h 446256"/>
                  <a:gd name="connsiteX4" fmla="*/ 0 w 306916"/>
                  <a:gd name="connsiteY4" fmla="*/ 446256 h 446256"/>
                  <a:gd name="connsiteX0" fmla="*/ 0 w 306916"/>
                  <a:gd name="connsiteY0" fmla="*/ 448139 h 448139"/>
                  <a:gd name="connsiteX1" fmla="*/ 62933 w 306916"/>
                  <a:gd name="connsiteY1" fmla="*/ 1883 h 448139"/>
                  <a:gd name="connsiteX2" fmla="*/ 166291 w 306916"/>
                  <a:gd name="connsiteY2" fmla="*/ 0 h 448139"/>
                  <a:gd name="connsiteX3" fmla="*/ 243983 w 306916"/>
                  <a:gd name="connsiteY3" fmla="*/ 1883 h 448139"/>
                  <a:gd name="connsiteX4" fmla="*/ 306916 w 306916"/>
                  <a:gd name="connsiteY4" fmla="*/ 448139 h 448139"/>
                  <a:gd name="connsiteX5" fmla="*/ 0 w 306916"/>
                  <a:gd name="connsiteY5" fmla="*/ 448139 h 448139"/>
                  <a:gd name="connsiteX0" fmla="*/ 166291 w 306916"/>
                  <a:gd name="connsiteY0" fmla="*/ 0 h 448139"/>
                  <a:gd name="connsiteX1" fmla="*/ 243983 w 306916"/>
                  <a:gd name="connsiteY1" fmla="*/ 1883 h 448139"/>
                  <a:gd name="connsiteX2" fmla="*/ 306916 w 306916"/>
                  <a:gd name="connsiteY2" fmla="*/ 448139 h 448139"/>
                  <a:gd name="connsiteX3" fmla="*/ 0 w 306916"/>
                  <a:gd name="connsiteY3" fmla="*/ 448139 h 448139"/>
                  <a:gd name="connsiteX4" fmla="*/ 62933 w 306916"/>
                  <a:gd name="connsiteY4" fmla="*/ 1883 h 448139"/>
                  <a:gd name="connsiteX5" fmla="*/ 257731 w 306916"/>
                  <a:gd name="connsiteY5" fmla="*/ 91440 h 448139"/>
                  <a:gd name="connsiteX0" fmla="*/ 166291 w 306916"/>
                  <a:gd name="connsiteY0" fmla="*/ 0 h 448139"/>
                  <a:gd name="connsiteX1" fmla="*/ 243983 w 306916"/>
                  <a:gd name="connsiteY1" fmla="*/ 1883 h 448139"/>
                  <a:gd name="connsiteX2" fmla="*/ 306916 w 306916"/>
                  <a:gd name="connsiteY2" fmla="*/ 448139 h 448139"/>
                  <a:gd name="connsiteX3" fmla="*/ 0 w 306916"/>
                  <a:gd name="connsiteY3" fmla="*/ 448139 h 448139"/>
                  <a:gd name="connsiteX4" fmla="*/ 62933 w 306916"/>
                  <a:gd name="connsiteY4" fmla="*/ 1883 h 448139"/>
                  <a:gd name="connsiteX0" fmla="*/ 243983 w 306916"/>
                  <a:gd name="connsiteY0" fmla="*/ 0 h 446256"/>
                  <a:gd name="connsiteX1" fmla="*/ 306916 w 306916"/>
                  <a:gd name="connsiteY1" fmla="*/ 446256 h 446256"/>
                  <a:gd name="connsiteX2" fmla="*/ 0 w 306916"/>
                  <a:gd name="connsiteY2" fmla="*/ 446256 h 446256"/>
                  <a:gd name="connsiteX3" fmla="*/ 62933 w 306916"/>
                  <a:gd name="connsiteY3" fmla="*/ 0 h 446256"/>
                  <a:gd name="connsiteX0" fmla="*/ 243983 w 306916"/>
                  <a:gd name="connsiteY0" fmla="*/ 0 h 446256"/>
                  <a:gd name="connsiteX1" fmla="*/ 306916 w 306916"/>
                  <a:gd name="connsiteY1" fmla="*/ 446256 h 446256"/>
                  <a:gd name="connsiteX2" fmla="*/ 0 w 306916"/>
                  <a:gd name="connsiteY2" fmla="*/ 446256 h 446256"/>
                  <a:gd name="connsiteX3" fmla="*/ 62933 w 306916"/>
                  <a:gd name="connsiteY3" fmla="*/ 0 h 446256"/>
                  <a:gd name="connsiteX0" fmla="*/ 243983 w 306916"/>
                  <a:gd name="connsiteY0" fmla="*/ 4494 h 450750"/>
                  <a:gd name="connsiteX1" fmla="*/ 306916 w 306916"/>
                  <a:gd name="connsiteY1" fmla="*/ 450750 h 450750"/>
                  <a:gd name="connsiteX2" fmla="*/ 0 w 306916"/>
                  <a:gd name="connsiteY2" fmla="*/ 450750 h 450750"/>
                  <a:gd name="connsiteX3" fmla="*/ 103164 w 306916"/>
                  <a:gd name="connsiteY3" fmla="*/ 0 h 450750"/>
                  <a:gd name="connsiteX0" fmla="*/ 229896 w 306916"/>
                  <a:gd name="connsiteY0" fmla="*/ 44484 h 450750"/>
                  <a:gd name="connsiteX1" fmla="*/ 306916 w 306916"/>
                  <a:gd name="connsiteY1" fmla="*/ 450750 h 450750"/>
                  <a:gd name="connsiteX2" fmla="*/ 0 w 306916"/>
                  <a:gd name="connsiteY2" fmla="*/ 450750 h 450750"/>
                  <a:gd name="connsiteX3" fmla="*/ 103164 w 306916"/>
                  <a:gd name="connsiteY3" fmla="*/ 0 h 45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916" h="450750">
                    <a:moveTo>
                      <a:pt x="229896" y="44484"/>
                    </a:moveTo>
                    <a:lnTo>
                      <a:pt x="306916" y="450750"/>
                    </a:lnTo>
                    <a:lnTo>
                      <a:pt x="0" y="450750"/>
                    </a:lnTo>
                    <a:lnTo>
                      <a:pt x="103164" y="0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31616646-F1F9-47CB-803E-4CEF8F321EB1}"/>
                </a:ext>
              </a:extLst>
            </p:cNvPr>
            <p:cNvGrpSpPr/>
            <p:nvPr/>
          </p:nvGrpSpPr>
          <p:grpSpPr>
            <a:xfrm rot="462731" flipH="1">
              <a:off x="4917351" y="1290029"/>
              <a:ext cx="467994" cy="673654"/>
              <a:chOff x="4629662" y="1306020"/>
              <a:chExt cx="467994" cy="673654"/>
            </a:xfrm>
          </p:grpSpPr>
          <p:sp>
            <p:nvSpPr>
              <p:cNvPr id="65" name="角丸四角形 559">
                <a:extLst>
                  <a:ext uri="{FF2B5EF4-FFF2-40B4-BE49-F238E27FC236}">
                    <a16:creationId xmlns:a16="http://schemas.microsoft.com/office/drawing/2014/main" id="{F603CE33-8AFF-45C6-8767-C32F6BE6BE69}"/>
                  </a:ext>
                </a:extLst>
              </p:cNvPr>
              <p:cNvSpPr/>
              <p:nvPr/>
            </p:nvSpPr>
            <p:spPr bwMode="auto">
              <a:xfrm rot="9643123">
                <a:off x="4764806" y="1631412"/>
                <a:ext cx="332850" cy="348262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台形 422">
                <a:extLst>
                  <a:ext uri="{FF2B5EF4-FFF2-40B4-BE49-F238E27FC236}">
                    <a16:creationId xmlns:a16="http://schemas.microsoft.com/office/drawing/2014/main" id="{2479398D-4E3F-4013-926F-2452C68B2D6A}"/>
                  </a:ext>
                </a:extLst>
              </p:cNvPr>
              <p:cNvSpPr/>
              <p:nvPr/>
            </p:nvSpPr>
            <p:spPr bwMode="auto">
              <a:xfrm rot="20298024">
                <a:off x="4629662" y="1306020"/>
                <a:ext cx="306916" cy="399012"/>
              </a:xfrm>
              <a:custGeom>
                <a:avLst/>
                <a:gdLst>
                  <a:gd name="connsiteX0" fmla="*/ 0 w 306916"/>
                  <a:gd name="connsiteY0" fmla="*/ 446256 h 446256"/>
                  <a:gd name="connsiteX1" fmla="*/ 62933 w 306916"/>
                  <a:gd name="connsiteY1" fmla="*/ 0 h 446256"/>
                  <a:gd name="connsiteX2" fmla="*/ 243983 w 306916"/>
                  <a:gd name="connsiteY2" fmla="*/ 0 h 446256"/>
                  <a:gd name="connsiteX3" fmla="*/ 306916 w 306916"/>
                  <a:gd name="connsiteY3" fmla="*/ 446256 h 446256"/>
                  <a:gd name="connsiteX4" fmla="*/ 0 w 306916"/>
                  <a:gd name="connsiteY4" fmla="*/ 446256 h 446256"/>
                  <a:gd name="connsiteX0" fmla="*/ 0 w 306916"/>
                  <a:gd name="connsiteY0" fmla="*/ 448139 h 448139"/>
                  <a:gd name="connsiteX1" fmla="*/ 62933 w 306916"/>
                  <a:gd name="connsiteY1" fmla="*/ 1883 h 448139"/>
                  <a:gd name="connsiteX2" fmla="*/ 166291 w 306916"/>
                  <a:gd name="connsiteY2" fmla="*/ 0 h 448139"/>
                  <a:gd name="connsiteX3" fmla="*/ 243983 w 306916"/>
                  <a:gd name="connsiteY3" fmla="*/ 1883 h 448139"/>
                  <a:gd name="connsiteX4" fmla="*/ 306916 w 306916"/>
                  <a:gd name="connsiteY4" fmla="*/ 448139 h 448139"/>
                  <a:gd name="connsiteX5" fmla="*/ 0 w 306916"/>
                  <a:gd name="connsiteY5" fmla="*/ 448139 h 448139"/>
                  <a:gd name="connsiteX0" fmla="*/ 166291 w 306916"/>
                  <a:gd name="connsiteY0" fmla="*/ 0 h 448139"/>
                  <a:gd name="connsiteX1" fmla="*/ 243983 w 306916"/>
                  <a:gd name="connsiteY1" fmla="*/ 1883 h 448139"/>
                  <a:gd name="connsiteX2" fmla="*/ 306916 w 306916"/>
                  <a:gd name="connsiteY2" fmla="*/ 448139 h 448139"/>
                  <a:gd name="connsiteX3" fmla="*/ 0 w 306916"/>
                  <a:gd name="connsiteY3" fmla="*/ 448139 h 448139"/>
                  <a:gd name="connsiteX4" fmla="*/ 62933 w 306916"/>
                  <a:gd name="connsiteY4" fmla="*/ 1883 h 448139"/>
                  <a:gd name="connsiteX5" fmla="*/ 257731 w 306916"/>
                  <a:gd name="connsiteY5" fmla="*/ 91440 h 448139"/>
                  <a:gd name="connsiteX0" fmla="*/ 166291 w 306916"/>
                  <a:gd name="connsiteY0" fmla="*/ 0 h 448139"/>
                  <a:gd name="connsiteX1" fmla="*/ 243983 w 306916"/>
                  <a:gd name="connsiteY1" fmla="*/ 1883 h 448139"/>
                  <a:gd name="connsiteX2" fmla="*/ 306916 w 306916"/>
                  <a:gd name="connsiteY2" fmla="*/ 448139 h 448139"/>
                  <a:gd name="connsiteX3" fmla="*/ 0 w 306916"/>
                  <a:gd name="connsiteY3" fmla="*/ 448139 h 448139"/>
                  <a:gd name="connsiteX4" fmla="*/ 62933 w 306916"/>
                  <a:gd name="connsiteY4" fmla="*/ 1883 h 448139"/>
                  <a:gd name="connsiteX0" fmla="*/ 243983 w 306916"/>
                  <a:gd name="connsiteY0" fmla="*/ 0 h 446256"/>
                  <a:gd name="connsiteX1" fmla="*/ 306916 w 306916"/>
                  <a:gd name="connsiteY1" fmla="*/ 446256 h 446256"/>
                  <a:gd name="connsiteX2" fmla="*/ 0 w 306916"/>
                  <a:gd name="connsiteY2" fmla="*/ 446256 h 446256"/>
                  <a:gd name="connsiteX3" fmla="*/ 62933 w 306916"/>
                  <a:gd name="connsiteY3" fmla="*/ 0 h 446256"/>
                  <a:gd name="connsiteX0" fmla="*/ 243983 w 306916"/>
                  <a:gd name="connsiteY0" fmla="*/ 0 h 446256"/>
                  <a:gd name="connsiteX1" fmla="*/ 306916 w 306916"/>
                  <a:gd name="connsiteY1" fmla="*/ 446256 h 446256"/>
                  <a:gd name="connsiteX2" fmla="*/ 0 w 306916"/>
                  <a:gd name="connsiteY2" fmla="*/ 446256 h 446256"/>
                  <a:gd name="connsiteX3" fmla="*/ 62933 w 306916"/>
                  <a:gd name="connsiteY3" fmla="*/ 0 h 446256"/>
                  <a:gd name="connsiteX0" fmla="*/ 243983 w 306916"/>
                  <a:gd name="connsiteY0" fmla="*/ 4494 h 450750"/>
                  <a:gd name="connsiteX1" fmla="*/ 306916 w 306916"/>
                  <a:gd name="connsiteY1" fmla="*/ 450750 h 450750"/>
                  <a:gd name="connsiteX2" fmla="*/ 0 w 306916"/>
                  <a:gd name="connsiteY2" fmla="*/ 450750 h 450750"/>
                  <a:gd name="connsiteX3" fmla="*/ 103164 w 306916"/>
                  <a:gd name="connsiteY3" fmla="*/ 0 h 450750"/>
                  <a:gd name="connsiteX0" fmla="*/ 229896 w 306916"/>
                  <a:gd name="connsiteY0" fmla="*/ 44484 h 450750"/>
                  <a:gd name="connsiteX1" fmla="*/ 306916 w 306916"/>
                  <a:gd name="connsiteY1" fmla="*/ 450750 h 450750"/>
                  <a:gd name="connsiteX2" fmla="*/ 0 w 306916"/>
                  <a:gd name="connsiteY2" fmla="*/ 450750 h 450750"/>
                  <a:gd name="connsiteX3" fmla="*/ 103164 w 306916"/>
                  <a:gd name="connsiteY3" fmla="*/ 0 h 45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916" h="450750">
                    <a:moveTo>
                      <a:pt x="229896" y="44484"/>
                    </a:moveTo>
                    <a:lnTo>
                      <a:pt x="306916" y="450750"/>
                    </a:lnTo>
                    <a:lnTo>
                      <a:pt x="0" y="450750"/>
                    </a:lnTo>
                    <a:lnTo>
                      <a:pt x="103164" y="0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3" name="アーチ 62">
              <a:extLst>
                <a:ext uri="{FF2B5EF4-FFF2-40B4-BE49-F238E27FC236}">
                  <a16:creationId xmlns:a16="http://schemas.microsoft.com/office/drawing/2014/main" id="{BA47AFFE-653D-4CBE-B21C-2E5E28B2DC34}"/>
                </a:ext>
              </a:extLst>
            </p:cNvPr>
            <p:cNvSpPr/>
            <p:nvPr/>
          </p:nvSpPr>
          <p:spPr bwMode="auto">
            <a:xfrm rot="10800000">
              <a:off x="4635129" y="684624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アーチ 63">
              <a:extLst>
                <a:ext uri="{FF2B5EF4-FFF2-40B4-BE49-F238E27FC236}">
                  <a16:creationId xmlns:a16="http://schemas.microsoft.com/office/drawing/2014/main" id="{16B5292E-3229-40BA-AB4C-9E4B8D6C200E}"/>
                </a:ext>
              </a:extLst>
            </p:cNvPr>
            <p:cNvSpPr/>
            <p:nvPr/>
          </p:nvSpPr>
          <p:spPr bwMode="auto">
            <a:xfrm rot="10800000">
              <a:off x="5089208" y="684624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83790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角丸四角形 1">
            <a:extLst>
              <a:ext uri="{FF2B5EF4-FFF2-40B4-BE49-F238E27FC236}">
                <a16:creationId xmlns:a16="http://schemas.microsoft.com/office/drawing/2014/main" id="{D3FB9263-76C1-4BC2-A203-61CEC11CB565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B6A3416-919C-4BEE-8D9D-021201DAE324}"/>
              </a:ext>
            </a:extLst>
          </p:cNvPr>
          <p:cNvSpPr txBox="1"/>
          <p:nvPr/>
        </p:nvSpPr>
        <p:spPr>
          <a:xfrm>
            <a:off x="873520" y="694903"/>
            <a:ext cx="8895015" cy="50167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000" dirty="0">
                <a:ln w="28575">
                  <a:noFill/>
                </a:ln>
                <a:effectLst/>
              </a:rPr>
              <a:t>いつもきれいに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pPr algn="l"/>
            <a:r>
              <a:rPr lang="ja-JP" altLang="en-US" sz="8000" dirty="0">
                <a:ln w="28575">
                  <a:noFill/>
                </a:ln>
                <a:effectLst/>
              </a:rPr>
              <a:t>利用していただき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pPr algn="l"/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有難う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ございます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5FB5C5C4-AFC9-42D7-986E-63DAC30001F7}"/>
              </a:ext>
            </a:extLst>
          </p:cNvPr>
          <p:cNvGrpSpPr/>
          <p:nvPr/>
        </p:nvGrpSpPr>
        <p:grpSpPr>
          <a:xfrm>
            <a:off x="6916241" y="3375676"/>
            <a:ext cx="1854148" cy="2933644"/>
            <a:chOff x="4375095" y="341287"/>
            <a:chExt cx="1304653" cy="2064230"/>
          </a:xfrm>
        </p:grpSpPr>
        <p:sp>
          <p:nvSpPr>
            <p:cNvPr id="46" name="涙形 64">
              <a:extLst>
                <a:ext uri="{FF2B5EF4-FFF2-40B4-BE49-F238E27FC236}">
                  <a16:creationId xmlns:a16="http://schemas.microsoft.com/office/drawing/2014/main" id="{1E199827-8A5E-439C-89D5-EFD7ED79E237}"/>
                </a:ext>
              </a:extLst>
            </p:cNvPr>
            <p:cNvSpPr/>
            <p:nvPr/>
          </p:nvSpPr>
          <p:spPr bwMode="auto">
            <a:xfrm>
              <a:off x="4691835" y="2351127"/>
              <a:ext cx="345932" cy="54390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A7C70F28-9E46-4D2A-8EA3-5C3B4F05469A}"/>
                </a:ext>
              </a:extLst>
            </p:cNvPr>
            <p:cNvSpPr/>
            <p:nvPr/>
          </p:nvSpPr>
          <p:spPr bwMode="auto">
            <a:xfrm>
              <a:off x="4706058" y="1871594"/>
              <a:ext cx="306100" cy="491061"/>
            </a:xfrm>
            <a:custGeom>
              <a:avLst/>
              <a:gdLst>
                <a:gd name="connsiteX0" fmla="*/ 345936 w 345936"/>
                <a:gd name="connsiteY0" fmla="*/ 0 h 491061"/>
                <a:gd name="connsiteX1" fmla="*/ 106675 w 345936"/>
                <a:gd name="connsiteY1" fmla="*/ 0 h 491061"/>
                <a:gd name="connsiteX2" fmla="*/ 181055 w 345936"/>
                <a:gd name="connsiteY2" fmla="*/ 375959 h 491061"/>
                <a:gd name="connsiteX3" fmla="*/ 172966 w 345936"/>
                <a:gd name="connsiteY3" fmla="*/ 375959 h 491061"/>
                <a:gd name="connsiteX4" fmla="*/ 0 w 345936"/>
                <a:gd name="connsiteY4" fmla="*/ 455472 h 491061"/>
                <a:gd name="connsiteX5" fmla="*/ 178788 w 345936"/>
                <a:gd name="connsiteY5" fmla="*/ 490279 h 491061"/>
                <a:gd name="connsiteX6" fmla="*/ 345932 w 345936"/>
                <a:gd name="connsiteY6" fmla="*/ 455472 h 491061"/>
                <a:gd name="connsiteX7" fmla="*/ 345932 w 345936"/>
                <a:gd name="connsiteY7" fmla="*/ 392227 h 491061"/>
                <a:gd name="connsiteX8" fmla="*/ 345936 w 345936"/>
                <a:gd name="connsiteY8" fmla="*/ 392227 h 491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936" h="491061">
                  <a:moveTo>
                    <a:pt x="345936" y="0"/>
                  </a:moveTo>
                  <a:lnTo>
                    <a:pt x="106675" y="0"/>
                  </a:lnTo>
                  <a:lnTo>
                    <a:pt x="181055" y="375959"/>
                  </a:lnTo>
                  <a:lnTo>
                    <a:pt x="172966" y="375959"/>
                  </a:lnTo>
                  <a:cubicBezTo>
                    <a:pt x="77440" y="375959"/>
                    <a:pt x="0" y="411558"/>
                    <a:pt x="0" y="455472"/>
                  </a:cubicBezTo>
                  <a:cubicBezTo>
                    <a:pt x="0" y="499385"/>
                    <a:pt x="83261" y="490279"/>
                    <a:pt x="178788" y="490279"/>
                  </a:cubicBezTo>
                  <a:cubicBezTo>
                    <a:pt x="274313" y="490279"/>
                    <a:pt x="345932" y="499385"/>
                    <a:pt x="345932" y="455472"/>
                  </a:cubicBezTo>
                  <a:lnTo>
                    <a:pt x="345932" y="392227"/>
                  </a:lnTo>
                  <a:lnTo>
                    <a:pt x="345936" y="392227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涙形 64">
              <a:extLst>
                <a:ext uri="{FF2B5EF4-FFF2-40B4-BE49-F238E27FC236}">
                  <a16:creationId xmlns:a16="http://schemas.microsoft.com/office/drawing/2014/main" id="{4373C72E-4E39-4386-8B24-288718AEC94C}"/>
                </a:ext>
              </a:extLst>
            </p:cNvPr>
            <p:cNvSpPr/>
            <p:nvPr/>
          </p:nvSpPr>
          <p:spPr bwMode="auto">
            <a:xfrm flipH="1">
              <a:off x="5027037" y="2351127"/>
              <a:ext cx="345932" cy="54390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51D0B657-CA89-45B0-87CA-D6B136A77DC7}"/>
                </a:ext>
              </a:extLst>
            </p:cNvPr>
            <p:cNvSpPr/>
            <p:nvPr/>
          </p:nvSpPr>
          <p:spPr bwMode="auto">
            <a:xfrm flipH="1">
              <a:off x="5046648" y="1871594"/>
              <a:ext cx="306100" cy="491061"/>
            </a:xfrm>
            <a:custGeom>
              <a:avLst/>
              <a:gdLst>
                <a:gd name="connsiteX0" fmla="*/ 345936 w 345936"/>
                <a:gd name="connsiteY0" fmla="*/ 0 h 491061"/>
                <a:gd name="connsiteX1" fmla="*/ 106675 w 345936"/>
                <a:gd name="connsiteY1" fmla="*/ 0 h 491061"/>
                <a:gd name="connsiteX2" fmla="*/ 181055 w 345936"/>
                <a:gd name="connsiteY2" fmla="*/ 375959 h 491061"/>
                <a:gd name="connsiteX3" fmla="*/ 172966 w 345936"/>
                <a:gd name="connsiteY3" fmla="*/ 375959 h 491061"/>
                <a:gd name="connsiteX4" fmla="*/ 0 w 345936"/>
                <a:gd name="connsiteY4" fmla="*/ 455472 h 491061"/>
                <a:gd name="connsiteX5" fmla="*/ 178788 w 345936"/>
                <a:gd name="connsiteY5" fmla="*/ 490279 h 491061"/>
                <a:gd name="connsiteX6" fmla="*/ 345932 w 345936"/>
                <a:gd name="connsiteY6" fmla="*/ 455472 h 491061"/>
                <a:gd name="connsiteX7" fmla="*/ 345932 w 345936"/>
                <a:gd name="connsiteY7" fmla="*/ 392227 h 491061"/>
                <a:gd name="connsiteX8" fmla="*/ 345936 w 345936"/>
                <a:gd name="connsiteY8" fmla="*/ 392227 h 491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936" h="491061">
                  <a:moveTo>
                    <a:pt x="345936" y="0"/>
                  </a:moveTo>
                  <a:lnTo>
                    <a:pt x="106675" y="0"/>
                  </a:lnTo>
                  <a:lnTo>
                    <a:pt x="181055" y="375959"/>
                  </a:lnTo>
                  <a:lnTo>
                    <a:pt x="172966" y="375959"/>
                  </a:lnTo>
                  <a:cubicBezTo>
                    <a:pt x="77440" y="375959"/>
                    <a:pt x="0" y="411558"/>
                    <a:pt x="0" y="455472"/>
                  </a:cubicBezTo>
                  <a:cubicBezTo>
                    <a:pt x="0" y="499385"/>
                    <a:pt x="83261" y="490279"/>
                    <a:pt x="178788" y="490279"/>
                  </a:cubicBezTo>
                  <a:cubicBezTo>
                    <a:pt x="274313" y="490279"/>
                    <a:pt x="345932" y="499385"/>
                    <a:pt x="345932" y="455472"/>
                  </a:cubicBezTo>
                  <a:lnTo>
                    <a:pt x="345932" y="392227"/>
                  </a:lnTo>
                  <a:lnTo>
                    <a:pt x="345936" y="392227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D6AD260B-7EEC-4902-AB76-0F699185BC39}"/>
                </a:ext>
              </a:extLst>
            </p:cNvPr>
            <p:cNvSpPr/>
            <p:nvPr/>
          </p:nvSpPr>
          <p:spPr bwMode="auto">
            <a:xfrm>
              <a:off x="4596248" y="2076962"/>
              <a:ext cx="861578" cy="102516"/>
            </a:xfrm>
            <a:prstGeom prst="trapezoid">
              <a:avLst>
                <a:gd name="adj" fmla="val 2327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61E129AA-F94E-4C67-BE72-C71026035B43}"/>
                </a:ext>
              </a:extLst>
            </p:cNvPr>
            <p:cNvGrpSpPr/>
            <p:nvPr/>
          </p:nvGrpSpPr>
          <p:grpSpPr>
            <a:xfrm>
              <a:off x="4568337" y="1841260"/>
              <a:ext cx="917398" cy="299345"/>
              <a:chOff x="4568337" y="1841260"/>
              <a:chExt cx="917398" cy="299345"/>
            </a:xfrm>
          </p:grpSpPr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C910424D-CDE1-47A5-BD6A-FF90278E5110}"/>
                  </a:ext>
                </a:extLst>
              </p:cNvPr>
              <p:cNvSpPr/>
              <p:nvPr/>
            </p:nvSpPr>
            <p:spPr bwMode="auto">
              <a:xfrm>
                <a:off x="4568337" y="1841260"/>
                <a:ext cx="917398" cy="287440"/>
              </a:xfrm>
              <a:prstGeom prst="trapezoid">
                <a:avLst>
                  <a:gd name="adj" fmla="val 1921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台形 74">
                <a:extLst>
                  <a:ext uri="{FF2B5EF4-FFF2-40B4-BE49-F238E27FC236}">
                    <a16:creationId xmlns:a16="http://schemas.microsoft.com/office/drawing/2014/main" id="{C2DC38CB-FBE7-47CC-9994-FCE5C8F287D9}"/>
                  </a:ext>
                </a:extLst>
              </p:cNvPr>
              <p:cNvSpPr/>
              <p:nvPr/>
            </p:nvSpPr>
            <p:spPr bwMode="auto">
              <a:xfrm>
                <a:off x="4670066" y="1841260"/>
                <a:ext cx="713940" cy="299345"/>
              </a:xfrm>
              <a:prstGeom prst="trapezoid">
                <a:avLst>
                  <a:gd name="adj" fmla="val 1921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台形 75">
                <a:extLst>
                  <a:ext uri="{FF2B5EF4-FFF2-40B4-BE49-F238E27FC236}">
                    <a16:creationId xmlns:a16="http://schemas.microsoft.com/office/drawing/2014/main" id="{949EF98F-323A-4DB9-8B23-1EAF9FBC45E1}"/>
                  </a:ext>
                </a:extLst>
              </p:cNvPr>
              <p:cNvSpPr/>
              <p:nvPr/>
            </p:nvSpPr>
            <p:spPr bwMode="auto">
              <a:xfrm>
                <a:off x="4787218" y="1841260"/>
                <a:ext cx="479636" cy="299345"/>
              </a:xfrm>
              <a:prstGeom prst="trapezoid">
                <a:avLst>
                  <a:gd name="adj" fmla="val 1921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台形 76">
                <a:extLst>
                  <a:ext uri="{FF2B5EF4-FFF2-40B4-BE49-F238E27FC236}">
                    <a16:creationId xmlns:a16="http://schemas.microsoft.com/office/drawing/2014/main" id="{9EBE81F2-24E5-4536-BBBF-A6360D7E8D09}"/>
                  </a:ext>
                </a:extLst>
              </p:cNvPr>
              <p:cNvSpPr/>
              <p:nvPr/>
            </p:nvSpPr>
            <p:spPr bwMode="auto">
              <a:xfrm>
                <a:off x="4920379" y="1841260"/>
                <a:ext cx="213314" cy="299345"/>
              </a:xfrm>
              <a:prstGeom prst="trapezoid">
                <a:avLst>
                  <a:gd name="adj" fmla="val 1921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片側の 2 つの角を丸めた四角形 298">
              <a:extLst>
                <a:ext uri="{FF2B5EF4-FFF2-40B4-BE49-F238E27FC236}">
                  <a16:creationId xmlns:a16="http://schemas.microsoft.com/office/drawing/2014/main" id="{74E55A6A-C89D-4205-9275-0EC2C5E4989D}"/>
                </a:ext>
              </a:extLst>
            </p:cNvPr>
            <p:cNvSpPr/>
            <p:nvPr/>
          </p:nvSpPr>
          <p:spPr bwMode="auto">
            <a:xfrm>
              <a:off x="4660570" y="977141"/>
              <a:ext cx="732934" cy="680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平行四辺形 52">
              <a:extLst>
                <a:ext uri="{FF2B5EF4-FFF2-40B4-BE49-F238E27FC236}">
                  <a16:creationId xmlns:a16="http://schemas.microsoft.com/office/drawing/2014/main" id="{B1F111C7-E51B-460D-804E-A9343860BD19}"/>
                </a:ext>
              </a:extLst>
            </p:cNvPr>
            <p:cNvSpPr/>
            <p:nvPr/>
          </p:nvSpPr>
          <p:spPr bwMode="auto">
            <a:xfrm>
              <a:off x="4989853" y="1173080"/>
              <a:ext cx="351017" cy="328943"/>
            </a:xfrm>
            <a:prstGeom prst="parallelogram">
              <a:avLst>
                <a:gd name="adj" fmla="val 65574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台形 53">
              <a:extLst>
                <a:ext uri="{FF2B5EF4-FFF2-40B4-BE49-F238E27FC236}">
                  <a16:creationId xmlns:a16="http://schemas.microsoft.com/office/drawing/2014/main" id="{6AEEDB3F-8408-4626-98CC-BEE807853C4E}"/>
                </a:ext>
              </a:extLst>
            </p:cNvPr>
            <p:cNvSpPr/>
            <p:nvPr/>
          </p:nvSpPr>
          <p:spPr bwMode="auto">
            <a:xfrm>
              <a:off x="4585805" y="1431892"/>
              <a:ext cx="865585" cy="471020"/>
            </a:xfrm>
            <a:prstGeom prst="trapezoid">
              <a:avLst>
                <a:gd name="adj" fmla="val 10358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11071E66-BEB7-4282-B05A-FB4AF4CFB77A}"/>
                </a:ext>
              </a:extLst>
            </p:cNvPr>
            <p:cNvGrpSpPr/>
            <p:nvPr/>
          </p:nvGrpSpPr>
          <p:grpSpPr>
            <a:xfrm flipH="1">
              <a:off x="5345641" y="749731"/>
              <a:ext cx="334107" cy="343848"/>
              <a:chOff x="8472560" y="1251585"/>
              <a:chExt cx="225670" cy="232250"/>
            </a:xfrm>
          </p:grpSpPr>
          <p:sp>
            <p:nvSpPr>
              <p:cNvPr id="72" name="円/楕円 342">
                <a:extLst>
                  <a:ext uri="{FF2B5EF4-FFF2-40B4-BE49-F238E27FC236}">
                    <a16:creationId xmlns:a16="http://schemas.microsoft.com/office/drawing/2014/main" id="{4879B104-66C0-4248-ACCC-9C5E6DD7DBC3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343">
                <a:extLst>
                  <a:ext uri="{FF2B5EF4-FFF2-40B4-BE49-F238E27FC236}">
                    <a16:creationId xmlns:a16="http://schemas.microsoft.com/office/drawing/2014/main" id="{65841854-ABCC-47E2-9B05-40F0DF4F00BC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446B8BFD-127C-4A8E-A707-26F8087F54C3}"/>
                </a:ext>
              </a:extLst>
            </p:cNvPr>
            <p:cNvGrpSpPr/>
            <p:nvPr/>
          </p:nvGrpSpPr>
          <p:grpSpPr>
            <a:xfrm>
              <a:off x="4375095" y="749731"/>
              <a:ext cx="334107" cy="343848"/>
              <a:chOff x="8472560" y="1251585"/>
              <a:chExt cx="225670" cy="232250"/>
            </a:xfrm>
          </p:grpSpPr>
          <p:sp>
            <p:nvSpPr>
              <p:cNvPr id="70" name="円/楕円 340">
                <a:extLst>
                  <a:ext uri="{FF2B5EF4-FFF2-40B4-BE49-F238E27FC236}">
                    <a16:creationId xmlns:a16="http://schemas.microsoft.com/office/drawing/2014/main" id="{03984E85-B34B-4FCF-930C-0E40D61BB996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円/楕円 341">
                <a:extLst>
                  <a:ext uri="{FF2B5EF4-FFF2-40B4-BE49-F238E27FC236}">
                    <a16:creationId xmlns:a16="http://schemas.microsoft.com/office/drawing/2014/main" id="{CC107945-1A33-433C-BC37-B9C1A067BA81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" name="円/楕円 303">
              <a:extLst>
                <a:ext uri="{FF2B5EF4-FFF2-40B4-BE49-F238E27FC236}">
                  <a16:creationId xmlns:a16="http://schemas.microsoft.com/office/drawing/2014/main" id="{80EB90DB-7CA6-41BF-8E7A-6F0FF02A56E9}"/>
                </a:ext>
              </a:extLst>
            </p:cNvPr>
            <p:cNvSpPr/>
            <p:nvPr/>
          </p:nvSpPr>
          <p:spPr bwMode="auto">
            <a:xfrm>
              <a:off x="4544103" y="341287"/>
              <a:ext cx="965870" cy="96587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アーチ 57">
              <a:extLst>
                <a:ext uri="{FF2B5EF4-FFF2-40B4-BE49-F238E27FC236}">
                  <a16:creationId xmlns:a16="http://schemas.microsoft.com/office/drawing/2014/main" id="{9B9F2F35-EA30-4D35-B69B-69BE1234A303}"/>
                </a:ext>
              </a:extLst>
            </p:cNvPr>
            <p:cNvSpPr/>
            <p:nvPr/>
          </p:nvSpPr>
          <p:spPr bwMode="auto">
            <a:xfrm>
              <a:off x="4897368" y="936172"/>
              <a:ext cx="253981" cy="253981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アーチ 58">
              <a:extLst>
                <a:ext uri="{FF2B5EF4-FFF2-40B4-BE49-F238E27FC236}">
                  <a16:creationId xmlns:a16="http://schemas.microsoft.com/office/drawing/2014/main" id="{5313BE63-D96A-48BC-88FD-F4C72B03C2E5}"/>
                </a:ext>
              </a:extLst>
            </p:cNvPr>
            <p:cNvSpPr/>
            <p:nvPr/>
          </p:nvSpPr>
          <p:spPr bwMode="auto">
            <a:xfrm>
              <a:off x="4635129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アーチ 59">
              <a:extLst>
                <a:ext uri="{FF2B5EF4-FFF2-40B4-BE49-F238E27FC236}">
                  <a16:creationId xmlns:a16="http://schemas.microsoft.com/office/drawing/2014/main" id="{83725BD5-FB16-4E52-B97F-A62B70B34D0A}"/>
                </a:ext>
              </a:extLst>
            </p:cNvPr>
            <p:cNvSpPr/>
            <p:nvPr/>
          </p:nvSpPr>
          <p:spPr bwMode="auto">
            <a:xfrm>
              <a:off x="5089208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48EA4B79-954F-432A-AA20-851CA798E1E4}"/>
                </a:ext>
              </a:extLst>
            </p:cNvPr>
            <p:cNvGrpSpPr/>
            <p:nvPr/>
          </p:nvGrpSpPr>
          <p:grpSpPr>
            <a:xfrm rot="21137269">
              <a:off x="4667688" y="1290029"/>
              <a:ext cx="467994" cy="673654"/>
              <a:chOff x="4629662" y="1306020"/>
              <a:chExt cx="467994" cy="673654"/>
            </a:xfrm>
          </p:grpSpPr>
          <p:sp>
            <p:nvSpPr>
              <p:cNvPr id="68" name="角丸四角形 559">
                <a:extLst>
                  <a:ext uri="{FF2B5EF4-FFF2-40B4-BE49-F238E27FC236}">
                    <a16:creationId xmlns:a16="http://schemas.microsoft.com/office/drawing/2014/main" id="{622F9E3E-E5F3-48A4-B189-A997C89C3141}"/>
                  </a:ext>
                </a:extLst>
              </p:cNvPr>
              <p:cNvSpPr/>
              <p:nvPr/>
            </p:nvSpPr>
            <p:spPr bwMode="auto">
              <a:xfrm rot="9643123">
                <a:off x="4764806" y="1631412"/>
                <a:ext cx="332850" cy="348262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台形 422">
                <a:extLst>
                  <a:ext uri="{FF2B5EF4-FFF2-40B4-BE49-F238E27FC236}">
                    <a16:creationId xmlns:a16="http://schemas.microsoft.com/office/drawing/2014/main" id="{A57BA753-5363-4273-BD97-C83740468585}"/>
                  </a:ext>
                </a:extLst>
              </p:cNvPr>
              <p:cNvSpPr/>
              <p:nvPr/>
            </p:nvSpPr>
            <p:spPr bwMode="auto">
              <a:xfrm rot="20298024">
                <a:off x="4629662" y="1306020"/>
                <a:ext cx="306916" cy="399012"/>
              </a:xfrm>
              <a:custGeom>
                <a:avLst/>
                <a:gdLst>
                  <a:gd name="connsiteX0" fmla="*/ 0 w 306916"/>
                  <a:gd name="connsiteY0" fmla="*/ 446256 h 446256"/>
                  <a:gd name="connsiteX1" fmla="*/ 62933 w 306916"/>
                  <a:gd name="connsiteY1" fmla="*/ 0 h 446256"/>
                  <a:gd name="connsiteX2" fmla="*/ 243983 w 306916"/>
                  <a:gd name="connsiteY2" fmla="*/ 0 h 446256"/>
                  <a:gd name="connsiteX3" fmla="*/ 306916 w 306916"/>
                  <a:gd name="connsiteY3" fmla="*/ 446256 h 446256"/>
                  <a:gd name="connsiteX4" fmla="*/ 0 w 306916"/>
                  <a:gd name="connsiteY4" fmla="*/ 446256 h 446256"/>
                  <a:gd name="connsiteX0" fmla="*/ 0 w 306916"/>
                  <a:gd name="connsiteY0" fmla="*/ 448139 h 448139"/>
                  <a:gd name="connsiteX1" fmla="*/ 62933 w 306916"/>
                  <a:gd name="connsiteY1" fmla="*/ 1883 h 448139"/>
                  <a:gd name="connsiteX2" fmla="*/ 166291 w 306916"/>
                  <a:gd name="connsiteY2" fmla="*/ 0 h 448139"/>
                  <a:gd name="connsiteX3" fmla="*/ 243983 w 306916"/>
                  <a:gd name="connsiteY3" fmla="*/ 1883 h 448139"/>
                  <a:gd name="connsiteX4" fmla="*/ 306916 w 306916"/>
                  <a:gd name="connsiteY4" fmla="*/ 448139 h 448139"/>
                  <a:gd name="connsiteX5" fmla="*/ 0 w 306916"/>
                  <a:gd name="connsiteY5" fmla="*/ 448139 h 448139"/>
                  <a:gd name="connsiteX0" fmla="*/ 166291 w 306916"/>
                  <a:gd name="connsiteY0" fmla="*/ 0 h 448139"/>
                  <a:gd name="connsiteX1" fmla="*/ 243983 w 306916"/>
                  <a:gd name="connsiteY1" fmla="*/ 1883 h 448139"/>
                  <a:gd name="connsiteX2" fmla="*/ 306916 w 306916"/>
                  <a:gd name="connsiteY2" fmla="*/ 448139 h 448139"/>
                  <a:gd name="connsiteX3" fmla="*/ 0 w 306916"/>
                  <a:gd name="connsiteY3" fmla="*/ 448139 h 448139"/>
                  <a:gd name="connsiteX4" fmla="*/ 62933 w 306916"/>
                  <a:gd name="connsiteY4" fmla="*/ 1883 h 448139"/>
                  <a:gd name="connsiteX5" fmla="*/ 257731 w 306916"/>
                  <a:gd name="connsiteY5" fmla="*/ 91440 h 448139"/>
                  <a:gd name="connsiteX0" fmla="*/ 166291 w 306916"/>
                  <a:gd name="connsiteY0" fmla="*/ 0 h 448139"/>
                  <a:gd name="connsiteX1" fmla="*/ 243983 w 306916"/>
                  <a:gd name="connsiteY1" fmla="*/ 1883 h 448139"/>
                  <a:gd name="connsiteX2" fmla="*/ 306916 w 306916"/>
                  <a:gd name="connsiteY2" fmla="*/ 448139 h 448139"/>
                  <a:gd name="connsiteX3" fmla="*/ 0 w 306916"/>
                  <a:gd name="connsiteY3" fmla="*/ 448139 h 448139"/>
                  <a:gd name="connsiteX4" fmla="*/ 62933 w 306916"/>
                  <a:gd name="connsiteY4" fmla="*/ 1883 h 448139"/>
                  <a:gd name="connsiteX0" fmla="*/ 243983 w 306916"/>
                  <a:gd name="connsiteY0" fmla="*/ 0 h 446256"/>
                  <a:gd name="connsiteX1" fmla="*/ 306916 w 306916"/>
                  <a:gd name="connsiteY1" fmla="*/ 446256 h 446256"/>
                  <a:gd name="connsiteX2" fmla="*/ 0 w 306916"/>
                  <a:gd name="connsiteY2" fmla="*/ 446256 h 446256"/>
                  <a:gd name="connsiteX3" fmla="*/ 62933 w 306916"/>
                  <a:gd name="connsiteY3" fmla="*/ 0 h 446256"/>
                  <a:gd name="connsiteX0" fmla="*/ 243983 w 306916"/>
                  <a:gd name="connsiteY0" fmla="*/ 0 h 446256"/>
                  <a:gd name="connsiteX1" fmla="*/ 306916 w 306916"/>
                  <a:gd name="connsiteY1" fmla="*/ 446256 h 446256"/>
                  <a:gd name="connsiteX2" fmla="*/ 0 w 306916"/>
                  <a:gd name="connsiteY2" fmla="*/ 446256 h 446256"/>
                  <a:gd name="connsiteX3" fmla="*/ 62933 w 306916"/>
                  <a:gd name="connsiteY3" fmla="*/ 0 h 446256"/>
                  <a:gd name="connsiteX0" fmla="*/ 243983 w 306916"/>
                  <a:gd name="connsiteY0" fmla="*/ 4494 h 450750"/>
                  <a:gd name="connsiteX1" fmla="*/ 306916 w 306916"/>
                  <a:gd name="connsiteY1" fmla="*/ 450750 h 450750"/>
                  <a:gd name="connsiteX2" fmla="*/ 0 w 306916"/>
                  <a:gd name="connsiteY2" fmla="*/ 450750 h 450750"/>
                  <a:gd name="connsiteX3" fmla="*/ 103164 w 306916"/>
                  <a:gd name="connsiteY3" fmla="*/ 0 h 450750"/>
                  <a:gd name="connsiteX0" fmla="*/ 229896 w 306916"/>
                  <a:gd name="connsiteY0" fmla="*/ 44484 h 450750"/>
                  <a:gd name="connsiteX1" fmla="*/ 306916 w 306916"/>
                  <a:gd name="connsiteY1" fmla="*/ 450750 h 450750"/>
                  <a:gd name="connsiteX2" fmla="*/ 0 w 306916"/>
                  <a:gd name="connsiteY2" fmla="*/ 450750 h 450750"/>
                  <a:gd name="connsiteX3" fmla="*/ 103164 w 306916"/>
                  <a:gd name="connsiteY3" fmla="*/ 0 h 45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916" h="450750">
                    <a:moveTo>
                      <a:pt x="229896" y="44484"/>
                    </a:moveTo>
                    <a:lnTo>
                      <a:pt x="306916" y="450750"/>
                    </a:lnTo>
                    <a:lnTo>
                      <a:pt x="0" y="450750"/>
                    </a:lnTo>
                    <a:lnTo>
                      <a:pt x="103164" y="0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4F3D8E28-094D-4F45-8E0B-90961F4EC9FE}"/>
                </a:ext>
              </a:extLst>
            </p:cNvPr>
            <p:cNvGrpSpPr/>
            <p:nvPr/>
          </p:nvGrpSpPr>
          <p:grpSpPr>
            <a:xfrm rot="462731" flipH="1">
              <a:off x="4917351" y="1290029"/>
              <a:ext cx="467994" cy="673654"/>
              <a:chOff x="4629662" y="1306020"/>
              <a:chExt cx="467994" cy="673654"/>
            </a:xfrm>
          </p:grpSpPr>
          <p:sp>
            <p:nvSpPr>
              <p:cNvPr id="66" name="角丸四角形 559">
                <a:extLst>
                  <a:ext uri="{FF2B5EF4-FFF2-40B4-BE49-F238E27FC236}">
                    <a16:creationId xmlns:a16="http://schemas.microsoft.com/office/drawing/2014/main" id="{3DF2D3FA-DEC4-4CA6-9458-7640B8C712D0}"/>
                  </a:ext>
                </a:extLst>
              </p:cNvPr>
              <p:cNvSpPr/>
              <p:nvPr/>
            </p:nvSpPr>
            <p:spPr bwMode="auto">
              <a:xfrm rot="9643123">
                <a:off x="4764806" y="1631412"/>
                <a:ext cx="332850" cy="348262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台形 422">
                <a:extLst>
                  <a:ext uri="{FF2B5EF4-FFF2-40B4-BE49-F238E27FC236}">
                    <a16:creationId xmlns:a16="http://schemas.microsoft.com/office/drawing/2014/main" id="{02075EAA-F223-4968-BA07-09425C831A2C}"/>
                  </a:ext>
                </a:extLst>
              </p:cNvPr>
              <p:cNvSpPr/>
              <p:nvPr/>
            </p:nvSpPr>
            <p:spPr bwMode="auto">
              <a:xfrm rot="20298024">
                <a:off x="4629662" y="1306020"/>
                <a:ext cx="306916" cy="399012"/>
              </a:xfrm>
              <a:custGeom>
                <a:avLst/>
                <a:gdLst>
                  <a:gd name="connsiteX0" fmla="*/ 0 w 306916"/>
                  <a:gd name="connsiteY0" fmla="*/ 446256 h 446256"/>
                  <a:gd name="connsiteX1" fmla="*/ 62933 w 306916"/>
                  <a:gd name="connsiteY1" fmla="*/ 0 h 446256"/>
                  <a:gd name="connsiteX2" fmla="*/ 243983 w 306916"/>
                  <a:gd name="connsiteY2" fmla="*/ 0 h 446256"/>
                  <a:gd name="connsiteX3" fmla="*/ 306916 w 306916"/>
                  <a:gd name="connsiteY3" fmla="*/ 446256 h 446256"/>
                  <a:gd name="connsiteX4" fmla="*/ 0 w 306916"/>
                  <a:gd name="connsiteY4" fmla="*/ 446256 h 446256"/>
                  <a:gd name="connsiteX0" fmla="*/ 0 w 306916"/>
                  <a:gd name="connsiteY0" fmla="*/ 448139 h 448139"/>
                  <a:gd name="connsiteX1" fmla="*/ 62933 w 306916"/>
                  <a:gd name="connsiteY1" fmla="*/ 1883 h 448139"/>
                  <a:gd name="connsiteX2" fmla="*/ 166291 w 306916"/>
                  <a:gd name="connsiteY2" fmla="*/ 0 h 448139"/>
                  <a:gd name="connsiteX3" fmla="*/ 243983 w 306916"/>
                  <a:gd name="connsiteY3" fmla="*/ 1883 h 448139"/>
                  <a:gd name="connsiteX4" fmla="*/ 306916 w 306916"/>
                  <a:gd name="connsiteY4" fmla="*/ 448139 h 448139"/>
                  <a:gd name="connsiteX5" fmla="*/ 0 w 306916"/>
                  <a:gd name="connsiteY5" fmla="*/ 448139 h 448139"/>
                  <a:gd name="connsiteX0" fmla="*/ 166291 w 306916"/>
                  <a:gd name="connsiteY0" fmla="*/ 0 h 448139"/>
                  <a:gd name="connsiteX1" fmla="*/ 243983 w 306916"/>
                  <a:gd name="connsiteY1" fmla="*/ 1883 h 448139"/>
                  <a:gd name="connsiteX2" fmla="*/ 306916 w 306916"/>
                  <a:gd name="connsiteY2" fmla="*/ 448139 h 448139"/>
                  <a:gd name="connsiteX3" fmla="*/ 0 w 306916"/>
                  <a:gd name="connsiteY3" fmla="*/ 448139 h 448139"/>
                  <a:gd name="connsiteX4" fmla="*/ 62933 w 306916"/>
                  <a:gd name="connsiteY4" fmla="*/ 1883 h 448139"/>
                  <a:gd name="connsiteX5" fmla="*/ 257731 w 306916"/>
                  <a:gd name="connsiteY5" fmla="*/ 91440 h 448139"/>
                  <a:gd name="connsiteX0" fmla="*/ 166291 w 306916"/>
                  <a:gd name="connsiteY0" fmla="*/ 0 h 448139"/>
                  <a:gd name="connsiteX1" fmla="*/ 243983 w 306916"/>
                  <a:gd name="connsiteY1" fmla="*/ 1883 h 448139"/>
                  <a:gd name="connsiteX2" fmla="*/ 306916 w 306916"/>
                  <a:gd name="connsiteY2" fmla="*/ 448139 h 448139"/>
                  <a:gd name="connsiteX3" fmla="*/ 0 w 306916"/>
                  <a:gd name="connsiteY3" fmla="*/ 448139 h 448139"/>
                  <a:gd name="connsiteX4" fmla="*/ 62933 w 306916"/>
                  <a:gd name="connsiteY4" fmla="*/ 1883 h 448139"/>
                  <a:gd name="connsiteX0" fmla="*/ 243983 w 306916"/>
                  <a:gd name="connsiteY0" fmla="*/ 0 h 446256"/>
                  <a:gd name="connsiteX1" fmla="*/ 306916 w 306916"/>
                  <a:gd name="connsiteY1" fmla="*/ 446256 h 446256"/>
                  <a:gd name="connsiteX2" fmla="*/ 0 w 306916"/>
                  <a:gd name="connsiteY2" fmla="*/ 446256 h 446256"/>
                  <a:gd name="connsiteX3" fmla="*/ 62933 w 306916"/>
                  <a:gd name="connsiteY3" fmla="*/ 0 h 446256"/>
                  <a:gd name="connsiteX0" fmla="*/ 243983 w 306916"/>
                  <a:gd name="connsiteY0" fmla="*/ 0 h 446256"/>
                  <a:gd name="connsiteX1" fmla="*/ 306916 w 306916"/>
                  <a:gd name="connsiteY1" fmla="*/ 446256 h 446256"/>
                  <a:gd name="connsiteX2" fmla="*/ 0 w 306916"/>
                  <a:gd name="connsiteY2" fmla="*/ 446256 h 446256"/>
                  <a:gd name="connsiteX3" fmla="*/ 62933 w 306916"/>
                  <a:gd name="connsiteY3" fmla="*/ 0 h 446256"/>
                  <a:gd name="connsiteX0" fmla="*/ 243983 w 306916"/>
                  <a:gd name="connsiteY0" fmla="*/ 4494 h 450750"/>
                  <a:gd name="connsiteX1" fmla="*/ 306916 w 306916"/>
                  <a:gd name="connsiteY1" fmla="*/ 450750 h 450750"/>
                  <a:gd name="connsiteX2" fmla="*/ 0 w 306916"/>
                  <a:gd name="connsiteY2" fmla="*/ 450750 h 450750"/>
                  <a:gd name="connsiteX3" fmla="*/ 103164 w 306916"/>
                  <a:gd name="connsiteY3" fmla="*/ 0 h 450750"/>
                  <a:gd name="connsiteX0" fmla="*/ 229896 w 306916"/>
                  <a:gd name="connsiteY0" fmla="*/ 44484 h 450750"/>
                  <a:gd name="connsiteX1" fmla="*/ 306916 w 306916"/>
                  <a:gd name="connsiteY1" fmla="*/ 450750 h 450750"/>
                  <a:gd name="connsiteX2" fmla="*/ 0 w 306916"/>
                  <a:gd name="connsiteY2" fmla="*/ 450750 h 450750"/>
                  <a:gd name="connsiteX3" fmla="*/ 103164 w 306916"/>
                  <a:gd name="connsiteY3" fmla="*/ 0 h 45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916" h="450750">
                    <a:moveTo>
                      <a:pt x="229896" y="44484"/>
                    </a:moveTo>
                    <a:lnTo>
                      <a:pt x="306916" y="450750"/>
                    </a:lnTo>
                    <a:lnTo>
                      <a:pt x="0" y="450750"/>
                    </a:lnTo>
                    <a:lnTo>
                      <a:pt x="103164" y="0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4" name="アーチ 63">
              <a:extLst>
                <a:ext uri="{FF2B5EF4-FFF2-40B4-BE49-F238E27FC236}">
                  <a16:creationId xmlns:a16="http://schemas.microsoft.com/office/drawing/2014/main" id="{10F31C94-0FEA-4D43-9DAC-54A0308DFCB6}"/>
                </a:ext>
              </a:extLst>
            </p:cNvPr>
            <p:cNvSpPr/>
            <p:nvPr/>
          </p:nvSpPr>
          <p:spPr bwMode="auto">
            <a:xfrm rot="10800000">
              <a:off x="4635129" y="684624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アーチ 64">
              <a:extLst>
                <a:ext uri="{FF2B5EF4-FFF2-40B4-BE49-F238E27FC236}">
                  <a16:creationId xmlns:a16="http://schemas.microsoft.com/office/drawing/2014/main" id="{752675C7-6245-4E21-A962-2106CA273901}"/>
                </a:ext>
              </a:extLst>
            </p:cNvPr>
            <p:cNvSpPr/>
            <p:nvPr/>
          </p:nvSpPr>
          <p:spPr bwMode="auto">
            <a:xfrm rot="10800000">
              <a:off x="5089208" y="684624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角丸四角形 1">
            <a:extLst>
              <a:ext uri="{FF2B5EF4-FFF2-40B4-BE49-F238E27FC236}">
                <a16:creationId xmlns:a16="http://schemas.microsoft.com/office/drawing/2014/main" id="{D3FB9263-76C1-4BC2-A203-61CEC11CB565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B6A3416-919C-4BEE-8D9D-021201DAE324}"/>
              </a:ext>
            </a:extLst>
          </p:cNvPr>
          <p:cNvSpPr txBox="1"/>
          <p:nvPr/>
        </p:nvSpPr>
        <p:spPr>
          <a:xfrm>
            <a:off x="873520" y="694903"/>
            <a:ext cx="8895015" cy="50167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000" dirty="0">
                <a:ln w="28575">
                  <a:noFill/>
                </a:ln>
                <a:effectLst/>
              </a:rPr>
              <a:t>いつもきれいに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pPr algn="l"/>
            <a:r>
              <a:rPr lang="ja-JP" altLang="en-US" sz="8000" dirty="0">
                <a:ln w="28575">
                  <a:noFill/>
                </a:ln>
                <a:effectLst/>
              </a:rPr>
              <a:t>利用していただき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pPr algn="l"/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有難う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ございます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D7C69270-1245-47A9-983C-4389C5D3D137}"/>
              </a:ext>
            </a:extLst>
          </p:cNvPr>
          <p:cNvGrpSpPr/>
          <p:nvPr/>
        </p:nvGrpSpPr>
        <p:grpSpPr>
          <a:xfrm>
            <a:off x="7206585" y="3238459"/>
            <a:ext cx="1744420" cy="2951377"/>
            <a:chOff x="3672669" y="3084576"/>
            <a:chExt cx="2240646" cy="3790939"/>
          </a:xfrm>
        </p:grpSpPr>
        <p:sp>
          <p:nvSpPr>
            <p:cNvPr id="37" name="円/楕円 506">
              <a:extLst>
                <a:ext uri="{FF2B5EF4-FFF2-40B4-BE49-F238E27FC236}">
                  <a16:creationId xmlns:a16="http://schemas.microsoft.com/office/drawing/2014/main" id="{9CFB6816-5042-490B-B67A-AF8E7A4C5468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フリーフォーム 507">
              <a:extLst>
                <a:ext uri="{FF2B5EF4-FFF2-40B4-BE49-F238E27FC236}">
                  <a16:creationId xmlns:a16="http://schemas.microsoft.com/office/drawing/2014/main" id="{EAC8F2BB-2466-43F5-BDDD-626D84B261FE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 508">
              <a:extLst>
                <a:ext uri="{FF2B5EF4-FFF2-40B4-BE49-F238E27FC236}">
                  <a16:creationId xmlns:a16="http://schemas.microsoft.com/office/drawing/2014/main" id="{740F513D-53D5-4DFB-BCC4-E21D0CA93F43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涙形 64">
              <a:extLst>
                <a:ext uri="{FF2B5EF4-FFF2-40B4-BE49-F238E27FC236}">
                  <a16:creationId xmlns:a16="http://schemas.microsoft.com/office/drawing/2014/main" id="{D96DD0D8-39BB-4F30-A828-A5E5E891671F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涙形 64">
              <a:extLst>
                <a:ext uri="{FF2B5EF4-FFF2-40B4-BE49-F238E27FC236}">
                  <a16:creationId xmlns:a16="http://schemas.microsoft.com/office/drawing/2014/main" id="{9D853286-D08B-46A6-B535-BE04BF08E106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台形 41">
              <a:extLst>
                <a:ext uri="{FF2B5EF4-FFF2-40B4-BE49-F238E27FC236}">
                  <a16:creationId xmlns:a16="http://schemas.microsoft.com/office/drawing/2014/main" id="{5215454E-87F7-446A-8943-DA16A8408D8F}"/>
                </a:ext>
              </a:extLst>
            </p:cNvPr>
            <p:cNvSpPr/>
            <p:nvPr/>
          </p:nvSpPr>
          <p:spPr bwMode="auto">
            <a:xfrm>
              <a:off x="4004548" y="5273682"/>
              <a:ext cx="1575563" cy="892133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片側の 2 つの角を丸めた四角形 513">
              <a:extLst>
                <a:ext uri="{FF2B5EF4-FFF2-40B4-BE49-F238E27FC236}">
                  <a16:creationId xmlns:a16="http://schemas.microsoft.com/office/drawing/2014/main" id="{C33B6871-390D-4FFC-96DA-8E8243265B98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台形 77">
              <a:extLst>
                <a:ext uri="{FF2B5EF4-FFF2-40B4-BE49-F238E27FC236}">
                  <a16:creationId xmlns:a16="http://schemas.microsoft.com/office/drawing/2014/main" id="{2B488984-7951-4318-83BE-E0B376DB8AE2}"/>
                </a:ext>
              </a:extLst>
            </p:cNvPr>
            <p:cNvSpPr/>
            <p:nvPr/>
          </p:nvSpPr>
          <p:spPr bwMode="auto">
            <a:xfrm rot="10800000">
              <a:off x="4443696" y="4882111"/>
              <a:ext cx="697264" cy="708848"/>
            </a:xfrm>
            <a:prstGeom prst="trapezoid">
              <a:avLst>
                <a:gd name="adj" fmla="val 31764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" name="台形 78">
              <a:extLst>
                <a:ext uri="{FF2B5EF4-FFF2-40B4-BE49-F238E27FC236}">
                  <a16:creationId xmlns:a16="http://schemas.microsoft.com/office/drawing/2014/main" id="{AE9EAE92-680E-4D6B-A746-BBDDAD68BDAE}"/>
                </a:ext>
              </a:extLst>
            </p:cNvPr>
            <p:cNvSpPr/>
            <p:nvPr/>
          </p:nvSpPr>
          <p:spPr bwMode="auto">
            <a:xfrm>
              <a:off x="4659596" y="5062026"/>
              <a:ext cx="265464" cy="528933"/>
            </a:xfrm>
            <a:prstGeom prst="trapezoid">
              <a:avLst>
                <a:gd name="adj" fmla="val 30184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" name="台形 79">
              <a:extLst>
                <a:ext uri="{FF2B5EF4-FFF2-40B4-BE49-F238E27FC236}">
                  <a16:creationId xmlns:a16="http://schemas.microsoft.com/office/drawing/2014/main" id="{50CC7C7E-880E-49EE-9AED-6D13D02C4C1D}"/>
                </a:ext>
              </a:extLst>
            </p:cNvPr>
            <p:cNvSpPr/>
            <p:nvPr/>
          </p:nvSpPr>
          <p:spPr bwMode="auto">
            <a:xfrm rot="10800000">
              <a:off x="4654518" y="4961681"/>
              <a:ext cx="275622" cy="144561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円/楕円 517">
              <a:extLst>
                <a:ext uri="{FF2B5EF4-FFF2-40B4-BE49-F238E27FC236}">
                  <a16:creationId xmlns:a16="http://schemas.microsoft.com/office/drawing/2014/main" id="{71F493B0-AC42-4D92-AA69-E65108F458DF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円/楕円 518">
              <a:extLst>
                <a:ext uri="{FF2B5EF4-FFF2-40B4-BE49-F238E27FC236}">
                  <a16:creationId xmlns:a16="http://schemas.microsoft.com/office/drawing/2014/main" id="{970CD838-2C90-45B3-95E5-8FC9A6DBC605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月 548">
              <a:extLst>
                <a:ext uri="{FF2B5EF4-FFF2-40B4-BE49-F238E27FC236}">
                  <a16:creationId xmlns:a16="http://schemas.microsoft.com/office/drawing/2014/main" id="{C0A1A37E-DE09-430A-BD0B-2BCC3FD77567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月 550">
              <a:extLst>
                <a:ext uri="{FF2B5EF4-FFF2-40B4-BE49-F238E27FC236}">
                  <a16:creationId xmlns:a16="http://schemas.microsoft.com/office/drawing/2014/main" id="{BCC34F29-B1C3-4148-9B87-DDAC515FE6A0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2ADD8922-9014-4BD6-B61F-E3ACC0145588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105" name="角丸四角形 559">
                <a:extLst>
                  <a:ext uri="{FF2B5EF4-FFF2-40B4-BE49-F238E27FC236}">
                    <a16:creationId xmlns:a16="http://schemas.microsoft.com/office/drawing/2014/main" id="{B14E94E0-4399-40B2-8774-3D8EF2E70089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台形 441">
                <a:extLst>
                  <a:ext uri="{FF2B5EF4-FFF2-40B4-BE49-F238E27FC236}">
                    <a16:creationId xmlns:a16="http://schemas.microsoft.com/office/drawing/2014/main" id="{AE282CBC-570A-4FFF-8E28-366AA977AFE5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台形 441">
                <a:extLst>
                  <a:ext uri="{FF2B5EF4-FFF2-40B4-BE49-F238E27FC236}">
                    <a16:creationId xmlns:a16="http://schemas.microsoft.com/office/drawing/2014/main" id="{D4349264-5DF1-4BDB-88B1-08A7B0F77D62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17A8F7D0-264B-465D-A1FE-9610A251B6DF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102" name="角丸四角形 559">
                <a:extLst>
                  <a:ext uri="{FF2B5EF4-FFF2-40B4-BE49-F238E27FC236}">
                    <a16:creationId xmlns:a16="http://schemas.microsoft.com/office/drawing/2014/main" id="{A502133B-470D-4FBE-BCB8-DAA83A07B9E7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台形 441">
                <a:extLst>
                  <a:ext uri="{FF2B5EF4-FFF2-40B4-BE49-F238E27FC236}">
                    <a16:creationId xmlns:a16="http://schemas.microsoft.com/office/drawing/2014/main" id="{130BA6CE-E521-495D-8884-9EA18BDABB19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台形 441">
                <a:extLst>
                  <a:ext uri="{FF2B5EF4-FFF2-40B4-BE49-F238E27FC236}">
                    <a16:creationId xmlns:a16="http://schemas.microsoft.com/office/drawing/2014/main" id="{D5431ED1-351B-4A11-B9A3-EA4152EBAF18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598141F1-F00B-4402-9B8A-0C7CA4DA4AD6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100" name="円/楕円 536">
                <a:extLst>
                  <a:ext uri="{FF2B5EF4-FFF2-40B4-BE49-F238E27FC236}">
                    <a16:creationId xmlns:a16="http://schemas.microsoft.com/office/drawing/2014/main" id="{E60EAF7D-0F82-455F-A541-FFA600801EFD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円/楕円 537">
                <a:extLst>
                  <a:ext uri="{FF2B5EF4-FFF2-40B4-BE49-F238E27FC236}">
                    <a16:creationId xmlns:a16="http://schemas.microsoft.com/office/drawing/2014/main" id="{38C0E080-D648-4F7F-9C95-1322E975A672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7D906377-F82F-4A2A-B57B-824221406565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98" name="円/楕円 534">
                <a:extLst>
                  <a:ext uri="{FF2B5EF4-FFF2-40B4-BE49-F238E27FC236}">
                    <a16:creationId xmlns:a16="http://schemas.microsoft.com/office/drawing/2014/main" id="{85EEA866-F3A8-49D8-B563-BC6CE8CCEDCC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円/楕円 535">
                <a:extLst>
                  <a:ext uri="{FF2B5EF4-FFF2-40B4-BE49-F238E27FC236}">
                    <a16:creationId xmlns:a16="http://schemas.microsoft.com/office/drawing/2014/main" id="{37C45A30-48CD-4824-A54A-12F4379F6FDE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9" name="円/楕円 525">
              <a:extLst>
                <a:ext uri="{FF2B5EF4-FFF2-40B4-BE49-F238E27FC236}">
                  <a16:creationId xmlns:a16="http://schemas.microsoft.com/office/drawing/2014/main" id="{2A6ECB41-8E63-493E-9779-BCCB22EA69B9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アーチ 89">
              <a:extLst>
                <a:ext uri="{FF2B5EF4-FFF2-40B4-BE49-F238E27FC236}">
                  <a16:creationId xmlns:a16="http://schemas.microsoft.com/office/drawing/2014/main" id="{57AC768F-190E-4A27-AD56-AB96BB2E3B34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アーチ 90">
              <a:extLst>
                <a:ext uri="{FF2B5EF4-FFF2-40B4-BE49-F238E27FC236}">
                  <a16:creationId xmlns:a16="http://schemas.microsoft.com/office/drawing/2014/main" id="{456B4BE5-0055-4A24-B5CE-90F708283299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アーチ 91">
              <a:extLst>
                <a:ext uri="{FF2B5EF4-FFF2-40B4-BE49-F238E27FC236}">
                  <a16:creationId xmlns:a16="http://schemas.microsoft.com/office/drawing/2014/main" id="{BBD9393D-E436-47A6-91BC-24FC4E23B5B8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円/楕円 607">
              <a:extLst>
                <a:ext uri="{FF2B5EF4-FFF2-40B4-BE49-F238E27FC236}">
                  <a16:creationId xmlns:a16="http://schemas.microsoft.com/office/drawing/2014/main" id="{B4816505-51FA-46C3-A517-FF15D2718EBF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円/楕円 609">
              <a:extLst>
                <a:ext uri="{FF2B5EF4-FFF2-40B4-BE49-F238E27FC236}">
                  <a16:creationId xmlns:a16="http://schemas.microsoft.com/office/drawing/2014/main" id="{8BE7E26E-4069-4335-AB46-8F3EC050AE48}"/>
                </a:ext>
              </a:extLst>
            </p:cNvPr>
            <p:cNvSpPr/>
            <p:nvPr/>
          </p:nvSpPr>
          <p:spPr bwMode="auto">
            <a:xfrm>
              <a:off x="3893534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円/楕円 609">
              <a:extLst>
                <a:ext uri="{FF2B5EF4-FFF2-40B4-BE49-F238E27FC236}">
                  <a16:creationId xmlns:a16="http://schemas.microsoft.com/office/drawing/2014/main" id="{E6B08246-69A7-4AD2-A9FC-2DC351875726}"/>
                </a:ext>
              </a:extLst>
            </p:cNvPr>
            <p:cNvSpPr/>
            <p:nvPr/>
          </p:nvSpPr>
          <p:spPr bwMode="auto">
            <a:xfrm>
              <a:off x="5521166" y="4570119"/>
              <a:ext cx="189083" cy="279863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円/楕円 532">
              <a:extLst>
                <a:ext uri="{FF2B5EF4-FFF2-40B4-BE49-F238E27FC236}">
                  <a16:creationId xmlns:a16="http://schemas.microsoft.com/office/drawing/2014/main" id="{09C81293-22D4-4751-BA3F-DB4DC9DB2207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533">
              <a:extLst>
                <a:ext uri="{FF2B5EF4-FFF2-40B4-BE49-F238E27FC236}">
                  <a16:creationId xmlns:a16="http://schemas.microsoft.com/office/drawing/2014/main" id="{38C71790-CD1A-4573-9AA9-4A0D698CCB78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3039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角丸四角形 1">
            <a:extLst>
              <a:ext uri="{FF2B5EF4-FFF2-40B4-BE49-F238E27FC236}">
                <a16:creationId xmlns:a16="http://schemas.microsoft.com/office/drawing/2014/main" id="{D3FB9263-76C1-4BC2-A203-61CEC11CB565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B6A3416-919C-4BEE-8D9D-021201DAE324}"/>
              </a:ext>
            </a:extLst>
          </p:cNvPr>
          <p:cNvSpPr txBox="1"/>
          <p:nvPr/>
        </p:nvSpPr>
        <p:spPr>
          <a:xfrm>
            <a:off x="873520" y="694903"/>
            <a:ext cx="8895015" cy="50167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9000" b="1" spc="5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000" dirty="0">
                <a:ln w="28575">
                  <a:noFill/>
                </a:ln>
                <a:effectLst/>
              </a:rPr>
              <a:t>いつもきれいに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pPr algn="l"/>
            <a:r>
              <a:rPr lang="ja-JP" altLang="en-US" sz="8000" dirty="0">
                <a:ln w="28575">
                  <a:noFill/>
                </a:ln>
                <a:effectLst/>
              </a:rPr>
              <a:t>利用していただき</a:t>
            </a:r>
            <a:endParaRPr lang="en-US" altLang="ja-JP" sz="8000" dirty="0">
              <a:ln w="28575">
                <a:noFill/>
              </a:ln>
              <a:effectLst/>
            </a:endParaRPr>
          </a:p>
          <a:p>
            <a:pPr algn="l"/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有難う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80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ございます</a:t>
            </a:r>
            <a:endParaRPr lang="en-US" altLang="ja-JP" sz="80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7FF94EA3-05A0-42F5-BA9B-1A701AB2E015}"/>
              </a:ext>
            </a:extLst>
          </p:cNvPr>
          <p:cNvGrpSpPr/>
          <p:nvPr/>
        </p:nvGrpSpPr>
        <p:grpSpPr>
          <a:xfrm>
            <a:off x="7203250" y="3159139"/>
            <a:ext cx="1694215" cy="3003957"/>
            <a:chOff x="6241200" y="99256"/>
            <a:chExt cx="1309512" cy="2321853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F133C355-E631-4447-98F9-A25951BDAE79}"/>
                </a:ext>
              </a:extLst>
            </p:cNvPr>
            <p:cNvGrpSpPr/>
            <p:nvPr/>
          </p:nvGrpSpPr>
          <p:grpSpPr>
            <a:xfrm flipH="1">
              <a:off x="6917936" y="1826709"/>
              <a:ext cx="476902" cy="594400"/>
              <a:chOff x="6484634" y="3011752"/>
              <a:chExt cx="476902" cy="594400"/>
            </a:xfrm>
          </p:grpSpPr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9EF2BA8A-EF22-45D6-8A20-BE965D98F6F3}"/>
                  </a:ext>
                </a:extLst>
              </p:cNvPr>
              <p:cNvSpPr/>
              <p:nvPr/>
            </p:nvSpPr>
            <p:spPr bwMode="auto">
              <a:xfrm>
                <a:off x="6484634" y="3361288"/>
                <a:ext cx="397674" cy="244864"/>
              </a:xfrm>
              <a:custGeom>
                <a:avLst/>
                <a:gdLst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73591 w 397674"/>
                  <a:gd name="connsiteY17" fmla="*/ 222514 h 243678"/>
                  <a:gd name="connsiteX18" fmla="*/ 41697 w 397674"/>
                  <a:gd name="connsiteY18" fmla="*/ 201335 h 243678"/>
                  <a:gd name="connsiteX19" fmla="*/ 41697 w 397674"/>
                  <a:gd name="connsiteY19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41697 w 397674"/>
                  <a:gd name="connsiteY17" fmla="*/ 201335 h 243678"/>
                  <a:gd name="connsiteX18" fmla="*/ 41697 w 397674"/>
                  <a:gd name="connsiteY18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75329 w 397674"/>
                  <a:gd name="connsiteY15" fmla="*/ 226800 h 243678"/>
                  <a:gd name="connsiteX16" fmla="*/ 41697 w 397674"/>
                  <a:gd name="connsiteY16" fmla="*/ 201335 h 243678"/>
                  <a:gd name="connsiteX17" fmla="*/ 41697 w 397674"/>
                  <a:gd name="connsiteY17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75329 w 397674"/>
                  <a:gd name="connsiteY14" fmla="*/ 226800 h 243678"/>
                  <a:gd name="connsiteX15" fmla="*/ 41697 w 397674"/>
                  <a:gd name="connsiteY15" fmla="*/ 201335 h 243678"/>
                  <a:gd name="connsiteX16" fmla="*/ 41697 w 397674"/>
                  <a:gd name="connsiteY16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1228 h 244906"/>
                  <a:gd name="connsiteX1" fmla="*/ 105994 w 397674"/>
                  <a:gd name="connsiteY1" fmla="*/ 116187 h 244906"/>
                  <a:gd name="connsiteX2" fmla="*/ 229449 w 397674"/>
                  <a:gd name="connsiteY2" fmla="*/ 77792 h 244906"/>
                  <a:gd name="connsiteX3" fmla="*/ 397674 w 397674"/>
                  <a:gd name="connsiteY3" fmla="*/ 77792 h 244906"/>
                  <a:gd name="connsiteX4" fmla="*/ 397674 w 397674"/>
                  <a:gd name="connsiteY4" fmla="*/ 193234 h 244906"/>
                  <a:gd name="connsiteX5" fmla="*/ 235111 w 397674"/>
                  <a:gd name="connsiteY5" fmla="*/ 243770 h 244906"/>
                  <a:gd name="connsiteX6" fmla="*/ 168746 w 397674"/>
                  <a:gd name="connsiteY6" fmla="*/ 244840 h 244906"/>
                  <a:gd name="connsiteX7" fmla="*/ 144783 w 397674"/>
                  <a:gd name="connsiteY7" fmla="*/ 243790 h 244906"/>
                  <a:gd name="connsiteX8" fmla="*/ 142365 w 397674"/>
                  <a:gd name="connsiteY8" fmla="*/ 244260 h 244906"/>
                  <a:gd name="connsiteX9" fmla="*/ 138540 w 397674"/>
                  <a:gd name="connsiteY9" fmla="*/ 243516 h 244906"/>
                  <a:gd name="connsiteX10" fmla="*/ 113327 w 397674"/>
                  <a:gd name="connsiteY10" fmla="*/ 242411 h 244906"/>
                  <a:gd name="connsiteX11" fmla="*/ 92662 w 397674"/>
                  <a:gd name="connsiteY11" fmla="*/ 234589 h 244906"/>
                  <a:gd name="connsiteX12" fmla="*/ 75329 w 397674"/>
                  <a:gd name="connsiteY12" fmla="*/ 228028 h 244906"/>
                  <a:gd name="connsiteX13" fmla="*/ 41697 w 397674"/>
                  <a:gd name="connsiteY13" fmla="*/ 202563 h 244906"/>
                  <a:gd name="connsiteX14" fmla="*/ 41697 w 397674"/>
                  <a:gd name="connsiteY14" fmla="*/ 1228 h 244906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38540 w 397674"/>
                  <a:gd name="connsiteY9" fmla="*/ 243474 h 244864"/>
                  <a:gd name="connsiteX10" fmla="*/ 113327 w 397674"/>
                  <a:gd name="connsiteY10" fmla="*/ 242369 h 244864"/>
                  <a:gd name="connsiteX11" fmla="*/ 92662 w 397674"/>
                  <a:gd name="connsiteY11" fmla="*/ 234547 h 244864"/>
                  <a:gd name="connsiteX12" fmla="*/ 75329 w 397674"/>
                  <a:gd name="connsiteY12" fmla="*/ 227986 h 244864"/>
                  <a:gd name="connsiteX13" fmla="*/ 41697 w 397674"/>
                  <a:gd name="connsiteY13" fmla="*/ 202521 h 244864"/>
                  <a:gd name="connsiteX14" fmla="*/ 41697 w 397674"/>
                  <a:gd name="connsiteY14" fmla="*/ 1186 h 244864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13327 w 397674"/>
                  <a:gd name="connsiteY9" fmla="*/ 242369 h 244864"/>
                  <a:gd name="connsiteX10" fmla="*/ 92662 w 397674"/>
                  <a:gd name="connsiteY10" fmla="*/ 234547 h 244864"/>
                  <a:gd name="connsiteX11" fmla="*/ 75329 w 397674"/>
                  <a:gd name="connsiteY11" fmla="*/ 227986 h 244864"/>
                  <a:gd name="connsiteX12" fmla="*/ 41697 w 397674"/>
                  <a:gd name="connsiteY12" fmla="*/ 202521 h 244864"/>
                  <a:gd name="connsiteX13" fmla="*/ 41697 w 397674"/>
                  <a:gd name="connsiteY13" fmla="*/ 1186 h 24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7674" h="244864">
                    <a:moveTo>
                      <a:pt x="41697" y="1186"/>
                    </a:moveTo>
                    <a:cubicBezTo>
                      <a:pt x="52413" y="-13210"/>
                      <a:pt x="38983" y="108146"/>
                      <a:pt x="105994" y="116145"/>
                    </a:cubicBezTo>
                    <a:cubicBezTo>
                      <a:pt x="173005" y="124144"/>
                      <a:pt x="188297" y="90548"/>
                      <a:pt x="229449" y="77750"/>
                    </a:cubicBezTo>
                    <a:lnTo>
                      <a:pt x="397674" y="77750"/>
                    </a:lnTo>
                    <a:lnTo>
                      <a:pt x="397674" y="193192"/>
                    </a:lnTo>
                    <a:cubicBezTo>
                      <a:pt x="397674" y="256949"/>
                      <a:pt x="328018" y="243728"/>
                      <a:pt x="235111" y="243728"/>
                    </a:cubicBezTo>
                    <a:cubicBezTo>
                      <a:pt x="211884" y="243728"/>
                      <a:pt x="189403" y="244555"/>
                      <a:pt x="168746" y="244798"/>
                    </a:cubicBezTo>
                    <a:lnTo>
                      <a:pt x="144783" y="243748"/>
                    </a:lnTo>
                    <a:lnTo>
                      <a:pt x="142365" y="244218"/>
                    </a:lnTo>
                    <a:lnTo>
                      <a:pt x="113327" y="242369"/>
                    </a:lnTo>
                    <a:lnTo>
                      <a:pt x="92662" y="234547"/>
                    </a:lnTo>
                    <a:lnTo>
                      <a:pt x="75329" y="227986"/>
                    </a:lnTo>
                    <a:lnTo>
                      <a:pt x="41697" y="202521"/>
                    </a:lnTo>
                    <a:cubicBezTo>
                      <a:pt x="-13900" y="146924"/>
                      <a:pt x="-13900" y="56783"/>
                      <a:pt x="41697" y="118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EFE32DA2-B832-498E-B310-2429D16B0855}"/>
                  </a:ext>
                </a:extLst>
              </p:cNvPr>
              <p:cNvSpPr/>
              <p:nvPr/>
            </p:nvSpPr>
            <p:spPr bwMode="auto">
              <a:xfrm>
                <a:off x="6633663" y="3011752"/>
                <a:ext cx="327873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1D6741B7-CCF9-4167-8397-A433BECB6BD4}"/>
                  </a:ext>
                </a:extLst>
              </p:cNvPr>
              <p:cNvSpPr/>
              <p:nvPr/>
            </p:nvSpPr>
            <p:spPr bwMode="auto">
              <a:xfrm>
                <a:off x="6672867" y="3011752"/>
                <a:ext cx="24462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572ED41E-8AE3-487D-8EFB-1722E073EF2F}"/>
                  </a:ext>
                </a:extLst>
              </p:cNvPr>
              <p:cNvSpPr/>
              <p:nvPr/>
            </p:nvSpPr>
            <p:spPr bwMode="auto">
              <a:xfrm>
                <a:off x="6739330" y="3011752"/>
                <a:ext cx="12563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26CD38B9-37DC-4CF5-9341-64660AFCEF76}"/>
                </a:ext>
              </a:extLst>
            </p:cNvPr>
            <p:cNvGrpSpPr/>
            <p:nvPr/>
          </p:nvGrpSpPr>
          <p:grpSpPr>
            <a:xfrm>
              <a:off x="6388867" y="1826709"/>
              <a:ext cx="476902" cy="594400"/>
              <a:chOff x="6484634" y="3011752"/>
              <a:chExt cx="476902" cy="594400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B2F30BDA-31F7-4581-B3C1-78A1896BE653}"/>
                  </a:ext>
                </a:extLst>
              </p:cNvPr>
              <p:cNvSpPr/>
              <p:nvPr/>
            </p:nvSpPr>
            <p:spPr bwMode="auto">
              <a:xfrm>
                <a:off x="6484634" y="3361288"/>
                <a:ext cx="397674" cy="244864"/>
              </a:xfrm>
              <a:custGeom>
                <a:avLst/>
                <a:gdLst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73591 w 397674"/>
                  <a:gd name="connsiteY17" fmla="*/ 222514 h 243678"/>
                  <a:gd name="connsiteX18" fmla="*/ 41697 w 397674"/>
                  <a:gd name="connsiteY18" fmla="*/ 201335 h 243678"/>
                  <a:gd name="connsiteX19" fmla="*/ 41697 w 397674"/>
                  <a:gd name="connsiteY19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86300 w 397674"/>
                  <a:gd name="connsiteY15" fmla="*/ 230953 h 243678"/>
                  <a:gd name="connsiteX16" fmla="*/ 75329 w 397674"/>
                  <a:gd name="connsiteY16" fmla="*/ 226800 h 243678"/>
                  <a:gd name="connsiteX17" fmla="*/ 41697 w 397674"/>
                  <a:gd name="connsiteY17" fmla="*/ 201335 h 243678"/>
                  <a:gd name="connsiteX18" fmla="*/ 41697 w 397674"/>
                  <a:gd name="connsiteY18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88792 w 397674"/>
                  <a:gd name="connsiteY14" fmla="*/ 232608 h 243678"/>
                  <a:gd name="connsiteX15" fmla="*/ 75329 w 397674"/>
                  <a:gd name="connsiteY15" fmla="*/ 226800 h 243678"/>
                  <a:gd name="connsiteX16" fmla="*/ 41697 w 397674"/>
                  <a:gd name="connsiteY16" fmla="*/ 201335 h 243678"/>
                  <a:gd name="connsiteX17" fmla="*/ 41697 w 397674"/>
                  <a:gd name="connsiteY17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110496 w 397674"/>
                  <a:gd name="connsiteY3" fmla="*/ 110376 h 243678"/>
                  <a:gd name="connsiteX4" fmla="*/ 229449 w 397674"/>
                  <a:gd name="connsiteY4" fmla="*/ 76564 h 243678"/>
                  <a:gd name="connsiteX5" fmla="*/ 397674 w 397674"/>
                  <a:gd name="connsiteY5" fmla="*/ 76564 h 243678"/>
                  <a:gd name="connsiteX6" fmla="*/ 397674 w 397674"/>
                  <a:gd name="connsiteY6" fmla="*/ 192006 h 243678"/>
                  <a:gd name="connsiteX7" fmla="*/ 235111 w 397674"/>
                  <a:gd name="connsiteY7" fmla="*/ 242542 h 243678"/>
                  <a:gd name="connsiteX8" fmla="*/ 168746 w 397674"/>
                  <a:gd name="connsiteY8" fmla="*/ 243612 h 243678"/>
                  <a:gd name="connsiteX9" fmla="*/ 144783 w 397674"/>
                  <a:gd name="connsiteY9" fmla="*/ 242562 h 243678"/>
                  <a:gd name="connsiteX10" fmla="*/ 142365 w 397674"/>
                  <a:gd name="connsiteY10" fmla="*/ 243032 h 243678"/>
                  <a:gd name="connsiteX11" fmla="*/ 138540 w 397674"/>
                  <a:gd name="connsiteY11" fmla="*/ 242288 h 243678"/>
                  <a:gd name="connsiteX12" fmla="*/ 113327 w 397674"/>
                  <a:gd name="connsiteY12" fmla="*/ 241183 h 243678"/>
                  <a:gd name="connsiteX13" fmla="*/ 92662 w 397674"/>
                  <a:gd name="connsiteY13" fmla="*/ 233361 h 243678"/>
                  <a:gd name="connsiteX14" fmla="*/ 75329 w 397674"/>
                  <a:gd name="connsiteY14" fmla="*/ 226800 h 243678"/>
                  <a:gd name="connsiteX15" fmla="*/ 41697 w 397674"/>
                  <a:gd name="connsiteY15" fmla="*/ 201335 h 243678"/>
                  <a:gd name="connsiteX16" fmla="*/ 41697 w 397674"/>
                  <a:gd name="connsiteY16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0 h 243678"/>
                  <a:gd name="connsiteX1" fmla="*/ 70627 w 397674"/>
                  <a:gd name="connsiteY1" fmla="*/ 69070 h 243678"/>
                  <a:gd name="connsiteX2" fmla="*/ 105994 w 397674"/>
                  <a:gd name="connsiteY2" fmla="*/ 114959 h 243678"/>
                  <a:gd name="connsiteX3" fmla="*/ 229449 w 397674"/>
                  <a:gd name="connsiteY3" fmla="*/ 76564 h 243678"/>
                  <a:gd name="connsiteX4" fmla="*/ 397674 w 397674"/>
                  <a:gd name="connsiteY4" fmla="*/ 76564 h 243678"/>
                  <a:gd name="connsiteX5" fmla="*/ 397674 w 397674"/>
                  <a:gd name="connsiteY5" fmla="*/ 192006 h 243678"/>
                  <a:gd name="connsiteX6" fmla="*/ 235111 w 397674"/>
                  <a:gd name="connsiteY6" fmla="*/ 242542 h 243678"/>
                  <a:gd name="connsiteX7" fmla="*/ 168746 w 397674"/>
                  <a:gd name="connsiteY7" fmla="*/ 243612 h 243678"/>
                  <a:gd name="connsiteX8" fmla="*/ 144783 w 397674"/>
                  <a:gd name="connsiteY8" fmla="*/ 242562 h 243678"/>
                  <a:gd name="connsiteX9" fmla="*/ 142365 w 397674"/>
                  <a:gd name="connsiteY9" fmla="*/ 243032 h 243678"/>
                  <a:gd name="connsiteX10" fmla="*/ 138540 w 397674"/>
                  <a:gd name="connsiteY10" fmla="*/ 242288 h 243678"/>
                  <a:gd name="connsiteX11" fmla="*/ 113327 w 397674"/>
                  <a:gd name="connsiteY11" fmla="*/ 241183 h 243678"/>
                  <a:gd name="connsiteX12" fmla="*/ 92662 w 397674"/>
                  <a:gd name="connsiteY12" fmla="*/ 233361 h 243678"/>
                  <a:gd name="connsiteX13" fmla="*/ 75329 w 397674"/>
                  <a:gd name="connsiteY13" fmla="*/ 226800 h 243678"/>
                  <a:gd name="connsiteX14" fmla="*/ 41697 w 397674"/>
                  <a:gd name="connsiteY14" fmla="*/ 201335 h 243678"/>
                  <a:gd name="connsiteX15" fmla="*/ 41697 w 397674"/>
                  <a:gd name="connsiteY15" fmla="*/ 0 h 243678"/>
                  <a:gd name="connsiteX0" fmla="*/ 41697 w 397674"/>
                  <a:gd name="connsiteY0" fmla="*/ 1228 h 244906"/>
                  <a:gd name="connsiteX1" fmla="*/ 105994 w 397674"/>
                  <a:gd name="connsiteY1" fmla="*/ 116187 h 244906"/>
                  <a:gd name="connsiteX2" fmla="*/ 229449 w 397674"/>
                  <a:gd name="connsiteY2" fmla="*/ 77792 h 244906"/>
                  <a:gd name="connsiteX3" fmla="*/ 397674 w 397674"/>
                  <a:gd name="connsiteY3" fmla="*/ 77792 h 244906"/>
                  <a:gd name="connsiteX4" fmla="*/ 397674 w 397674"/>
                  <a:gd name="connsiteY4" fmla="*/ 193234 h 244906"/>
                  <a:gd name="connsiteX5" fmla="*/ 235111 w 397674"/>
                  <a:gd name="connsiteY5" fmla="*/ 243770 h 244906"/>
                  <a:gd name="connsiteX6" fmla="*/ 168746 w 397674"/>
                  <a:gd name="connsiteY6" fmla="*/ 244840 h 244906"/>
                  <a:gd name="connsiteX7" fmla="*/ 144783 w 397674"/>
                  <a:gd name="connsiteY7" fmla="*/ 243790 h 244906"/>
                  <a:gd name="connsiteX8" fmla="*/ 142365 w 397674"/>
                  <a:gd name="connsiteY8" fmla="*/ 244260 h 244906"/>
                  <a:gd name="connsiteX9" fmla="*/ 138540 w 397674"/>
                  <a:gd name="connsiteY9" fmla="*/ 243516 h 244906"/>
                  <a:gd name="connsiteX10" fmla="*/ 113327 w 397674"/>
                  <a:gd name="connsiteY10" fmla="*/ 242411 h 244906"/>
                  <a:gd name="connsiteX11" fmla="*/ 92662 w 397674"/>
                  <a:gd name="connsiteY11" fmla="*/ 234589 h 244906"/>
                  <a:gd name="connsiteX12" fmla="*/ 75329 w 397674"/>
                  <a:gd name="connsiteY12" fmla="*/ 228028 h 244906"/>
                  <a:gd name="connsiteX13" fmla="*/ 41697 w 397674"/>
                  <a:gd name="connsiteY13" fmla="*/ 202563 h 244906"/>
                  <a:gd name="connsiteX14" fmla="*/ 41697 w 397674"/>
                  <a:gd name="connsiteY14" fmla="*/ 1228 h 244906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38540 w 397674"/>
                  <a:gd name="connsiteY9" fmla="*/ 243474 h 244864"/>
                  <a:gd name="connsiteX10" fmla="*/ 113327 w 397674"/>
                  <a:gd name="connsiteY10" fmla="*/ 242369 h 244864"/>
                  <a:gd name="connsiteX11" fmla="*/ 92662 w 397674"/>
                  <a:gd name="connsiteY11" fmla="*/ 234547 h 244864"/>
                  <a:gd name="connsiteX12" fmla="*/ 75329 w 397674"/>
                  <a:gd name="connsiteY12" fmla="*/ 227986 h 244864"/>
                  <a:gd name="connsiteX13" fmla="*/ 41697 w 397674"/>
                  <a:gd name="connsiteY13" fmla="*/ 202521 h 244864"/>
                  <a:gd name="connsiteX14" fmla="*/ 41697 w 397674"/>
                  <a:gd name="connsiteY14" fmla="*/ 1186 h 244864"/>
                  <a:gd name="connsiteX0" fmla="*/ 41697 w 397674"/>
                  <a:gd name="connsiteY0" fmla="*/ 1186 h 244864"/>
                  <a:gd name="connsiteX1" fmla="*/ 105994 w 397674"/>
                  <a:gd name="connsiteY1" fmla="*/ 116145 h 244864"/>
                  <a:gd name="connsiteX2" fmla="*/ 229449 w 397674"/>
                  <a:gd name="connsiteY2" fmla="*/ 77750 h 244864"/>
                  <a:gd name="connsiteX3" fmla="*/ 397674 w 397674"/>
                  <a:gd name="connsiteY3" fmla="*/ 77750 h 244864"/>
                  <a:gd name="connsiteX4" fmla="*/ 397674 w 397674"/>
                  <a:gd name="connsiteY4" fmla="*/ 193192 h 244864"/>
                  <a:gd name="connsiteX5" fmla="*/ 235111 w 397674"/>
                  <a:gd name="connsiteY5" fmla="*/ 243728 h 244864"/>
                  <a:gd name="connsiteX6" fmla="*/ 168746 w 397674"/>
                  <a:gd name="connsiteY6" fmla="*/ 244798 h 244864"/>
                  <a:gd name="connsiteX7" fmla="*/ 144783 w 397674"/>
                  <a:gd name="connsiteY7" fmla="*/ 243748 h 244864"/>
                  <a:gd name="connsiteX8" fmla="*/ 142365 w 397674"/>
                  <a:gd name="connsiteY8" fmla="*/ 244218 h 244864"/>
                  <a:gd name="connsiteX9" fmla="*/ 113327 w 397674"/>
                  <a:gd name="connsiteY9" fmla="*/ 242369 h 244864"/>
                  <a:gd name="connsiteX10" fmla="*/ 92662 w 397674"/>
                  <a:gd name="connsiteY10" fmla="*/ 234547 h 244864"/>
                  <a:gd name="connsiteX11" fmla="*/ 75329 w 397674"/>
                  <a:gd name="connsiteY11" fmla="*/ 227986 h 244864"/>
                  <a:gd name="connsiteX12" fmla="*/ 41697 w 397674"/>
                  <a:gd name="connsiteY12" fmla="*/ 202521 h 244864"/>
                  <a:gd name="connsiteX13" fmla="*/ 41697 w 397674"/>
                  <a:gd name="connsiteY13" fmla="*/ 1186 h 244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97674" h="244864">
                    <a:moveTo>
                      <a:pt x="41697" y="1186"/>
                    </a:moveTo>
                    <a:cubicBezTo>
                      <a:pt x="52413" y="-13210"/>
                      <a:pt x="38983" y="108146"/>
                      <a:pt x="105994" y="116145"/>
                    </a:cubicBezTo>
                    <a:cubicBezTo>
                      <a:pt x="173005" y="124144"/>
                      <a:pt x="188297" y="90548"/>
                      <a:pt x="229449" y="77750"/>
                    </a:cubicBezTo>
                    <a:lnTo>
                      <a:pt x="397674" y="77750"/>
                    </a:lnTo>
                    <a:lnTo>
                      <a:pt x="397674" y="193192"/>
                    </a:lnTo>
                    <a:cubicBezTo>
                      <a:pt x="397674" y="256949"/>
                      <a:pt x="328018" y="243728"/>
                      <a:pt x="235111" y="243728"/>
                    </a:cubicBezTo>
                    <a:cubicBezTo>
                      <a:pt x="211884" y="243728"/>
                      <a:pt x="189403" y="244555"/>
                      <a:pt x="168746" y="244798"/>
                    </a:cubicBezTo>
                    <a:lnTo>
                      <a:pt x="144783" y="243748"/>
                    </a:lnTo>
                    <a:lnTo>
                      <a:pt x="142365" y="244218"/>
                    </a:lnTo>
                    <a:lnTo>
                      <a:pt x="113327" y="242369"/>
                    </a:lnTo>
                    <a:lnTo>
                      <a:pt x="92662" y="234547"/>
                    </a:lnTo>
                    <a:lnTo>
                      <a:pt x="75329" y="227986"/>
                    </a:lnTo>
                    <a:lnTo>
                      <a:pt x="41697" y="202521"/>
                    </a:lnTo>
                    <a:cubicBezTo>
                      <a:pt x="-13900" y="146924"/>
                      <a:pt x="-13900" y="56783"/>
                      <a:pt x="41697" y="118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643C19E5-F87C-4C17-8CE4-03331883F642}"/>
                  </a:ext>
                </a:extLst>
              </p:cNvPr>
              <p:cNvSpPr/>
              <p:nvPr/>
            </p:nvSpPr>
            <p:spPr bwMode="auto">
              <a:xfrm>
                <a:off x="6633663" y="3011752"/>
                <a:ext cx="327873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C8443A4B-AA32-4FFE-84BA-1789AC00BF68}"/>
                  </a:ext>
                </a:extLst>
              </p:cNvPr>
              <p:cNvSpPr/>
              <p:nvPr/>
            </p:nvSpPr>
            <p:spPr bwMode="auto">
              <a:xfrm>
                <a:off x="6672867" y="3011752"/>
                <a:ext cx="24462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E1DD7DF8-42FE-4BE3-86E1-65D98B89C1B8}"/>
                  </a:ext>
                </a:extLst>
              </p:cNvPr>
              <p:cNvSpPr/>
              <p:nvPr/>
            </p:nvSpPr>
            <p:spPr bwMode="auto">
              <a:xfrm>
                <a:off x="6739330" y="3011752"/>
                <a:ext cx="125638" cy="450050"/>
              </a:xfrm>
              <a:prstGeom prst="round2SameRect">
                <a:avLst>
                  <a:gd name="adj1" fmla="val 16667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77E16476-4DC3-48C1-8A8B-2C4FEC454023}"/>
                </a:ext>
              </a:extLst>
            </p:cNvPr>
            <p:cNvGrpSpPr/>
            <p:nvPr/>
          </p:nvGrpSpPr>
          <p:grpSpPr>
            <a:xfrm>
              <a:off x="6474632" y="1510224"/>
              <a:ext cx="821518" cy="573983"/>
              <a:chOff x="6474632" y="1510224"/>
              <a:chExt cx="821518" cy="573983"/>
            </a:xfrm>
          </p:grpSpPr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896061FD-1C00-47F3-A909-74FBF2796C58}"/>
                  </a:ext>
                </a:extLst>
              </p:cNvPr>
              <p:cNvSpPr/>
              <p:nvPr/>
            </p:nvSpPr>
            <p:spPr bwMode="auto">
              <a:xfrm>
                <a:off x="6474632" y="1510224"/>
                <a:ext cx="821518" cy="573983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FDD807B7-8D2E-4220-8621-808C8F8F3AB8}"/>
                  </a:ext>
                </a:extLst>
              </p:cNvPr>
              <p:cNvSpPr/>
              <p:nvPr/>
            </p:nvSpPr>
            <p:spPr bwMode="auto">
              <a:xfrm>
                <a:off x="6590063" y="1510224"/>
                <a:ext cx="594962" cy="573983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935D9DB5-849F-4492-BB38-52B3F4B3AB7B}"/>
                  </a:ext>
                </a:extLst>
              </p:cNvPr>
              <p:cNvSpPr/>
              <p:nvPr/>
            </p:nvSpPr>
            <p:spPr bwMode="auto">
              <a:xfrm>
                <a:off x="6743910" y="1510224"/>
                <a:ext cx="279190" cy="573983"/>
              </a:xfrm>
              <a:prstGeom prst="ellipse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" name="片側の 2 つの角を丸めた四角形 513">
              <a:extLst>
                <a:ext uri="{FF2B5EF4-FFF2-40B4-BE49-F238E27FC236}">
                  <a16:creationId xmlns:a16="http://schemas.microsoft.com/office/drawing/2014/main" id="{D7B9C109-D61C-4AC4-8228-0356DC6278BE}"/>
                </a:ext>
              </a:extLst>
            </p:cNvPr>
            <p:cNvSpPr/>
            <p:nvPr/>
          </p:nvSpPr>
          <p:spPr bwMode="auto">
            <a:xfrm>
              <a:off x="6514476" y="995531"/>
              <a:ext cx="735663" cy="6577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片側の 2 つの角を丸めた四角形 513">
              <a:extLst>
                <a:ext uri="{FF2B5EF4-FFF2-40B4-BE49-F238E27FC236}">
                  <a16:creationId xmlns:a16="http://schemas.microsoft.com/office/drawing/2014/main" id="{439B271A-1543-4286-B2C8-E17BB1332592}"/>
                </a:ext>
              </a:extLst>
            </p:cNvPr>
            <p:cNvSpPr/>
            <p:nvPr/>
          </p:nvSpPr>
          <p:spPr bwMode="auto">
            <a:xfrm>
              <a:off x="6598641" y="995531"/>
              <a:ext cx="567334" cy="6577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片側の 2 つの角を丸めた四角形 513">
              <a:extLst>
                <a:ext uri="{FF2B5EF4-FFF2-40B4-BE49-F238E27FC236}">
                  <a16:creationId xmlns:a16="http://schemas.microsoft.com/office/drawing/2014/main" id="{442E7F56-4A79-4DD3-B460-BDEBF69B916B}"/>
                </a:ext>
              </a:extLst>
            </p:cNvPr>
            <p:cNvSpPr/>
            <p:nvPr/>
          </p:nvSpPr>
          <p:spPr bwMode="auto">
            <a:xfrm>
              <a:off x="6773266" y="995531"/>
              <a:ext cx="218084" cy="6577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D9252FF4-5715-4C1E-94B6-6620837EA66D}"/>
                </a:ext>
              </a:extLst>
            </p:cNvPr>
            <p:cNvGrpSpPr/>
            <p:nvPr/>
          </p:nvGrpSpPr>
          <p:grpSpPr>
            <a:xfrm rot="19800000">
              <a:off x="6647685" y="1221429"/>
              <a:ext cx="316498" cy="662888"/>
              <a:chOff x="7548596" y="1238655"/>
              <a:chExt cx="316498" cy="662888"/>
            </a:xfrm>
          </p:grpSpPr>
          <p:sp>
            <p:nvSpPr>
              <p:cNvPr id="99" name="角丸四角形 559">
                <a:extLst>
                  <a:ext uri="{FF2B5EF4-FFF2-40B4-BE49-F238E27FC236}">
                    <a16:creationId xmlns:a16="http://schemas.microsoft.com/office/drawing/2014/main" id="{CB0D4A48-5025-4F66-883C-2F43F8E2A516}"/>
                  </a:ext>
                </a:extLst>
              </p:cNvPr>
              <p:cNvSpPr/>
              <p:nvPr/>
            </p:nvSpPr>
            <p:spPr bwMode="auto">
              <a:xfrm rot="11847475">
                <a:off x="7548596" y="1570390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台形 441">
                <a:extLst>
                  <a:ext uri="{FF2B5EF4-FFF2-40B4-BE49-F238E27FC236}">
                    <a16:creationId xmlns:a16="http://schemas.microsoft.com/office/drawing/2014/main" id="{F83D6627-B6ED-463D-9ADD-6C69CAC8268A}"/>
                  </a:ext>
                </a:extLst>
              </p:cNvPr>
              <p:cNvSpPr/>
              <p:nvPr/>
            </p:nvSpPr>
            <p:spPr bwMode="auto">
              <a:xfrm rot="10761594">
                <a:off x="7567222" y="1238655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台形 441">
                <a:extLst>
                  <a:ext uri="{FF2B5EF4-FFF2-40B4-BE49-F238E27FC236}">
                    <a16:creationId xmlns:a16="http://schemas.microsoft.com/office/drawing/2014/main" id="{12EF5C6B-FF21-48C8-BC3B-8F11FEA35468}"/>
                  </a:ext>
                </a:extLst>
              </p:cNvPr>
              <p:cNvSpPr/>
              <p:nvPr/>
            </p:nvSpPr>
            <p:spPr bwMode="auto">
              <a:xfrm rot="10761594">
                <a:off x="7663467" y="1238655"/>
                <a:ext cx="77870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CCD4AC27-67F8-41A4-BAF8-CB803B5449B7}"/>
                </a:ext>
              </a:extLst>
            </p:cNvPr>
            <p:cNvGrpSpPr/>
            <p:nvPr/>
          </p:nvGrpSpPr>
          <p:grpSpPr>
            <a:xfrm rot="1800000" flipH="1">
              <a:off x="6804764" y="1221430"/>
              <a:ext cx="316498" cy="662888"/>
              <a:chOff x="7548596" y="1238655"/>
              <a:chExt cx="316498" cy="662888"/>
            </a:xfrm>
          </p:grpSpPr>
          <p:sp>
            <p:nvSpPr>
              <p:cNvPr id="96" name="角丸四角形 559">
                <a:extLst>
                  <a:ext uri="{FF2B5EF4-FFF2-40B4-BE49-F238E27FC236}">
                    <a16:creationId xmlns:a16="http://schemas.microsoft.com/office/drawing/2014/main" id="{BE5B55D4-D6C3-4A66-AB40-330CC8CC0BC3}"/>
                  </a:ext>
                </a:extLst>
              </p:cNvPr>
              <p:cNvSpPr/>
              <p:nvPr/>
            </p:nvSpPr>
            <p:spPr bwMode="auto">
              <a:xfrm rot="11847475">
                <a:off x="7548596" y="1570390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台形 441">
                <a:extLst>
                  <a:ext uri="{FF2B5EF4-FFF2-40B4-BE49-F238E27FC236}">
                    <a16:creationId xmlns:a16="http://schemas.microsoft.com/office/drawing/2014/main" id="{9555848C-2861-4B05-A2BA-16C0F9F10057}"/>
                  </a:ext>
                </a:extLst>
              </p:cNvPr>
              <p:cNvSpPr/>
              <p:nvPr/>
            </p:nvSpPr>
            <p:spPr bwMode="auto">
              <a:xfrm rot="10761594">
                <a:off x="7567222" y="1238655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台形 441">
                <a:extLst>
                  <a:ext uri="{FF2B5EF4-FFF2-40B4-BE49-F238E27FC236}">
                    <a16:creationId xmlns:a16="http://schemas.microsoft.com/office/drawing/2014/main" id="{DC50724D-2C17-4F0D-B57D-F454FE67C4EB}"/>
                  </a:ext>
                </a:extLst>
              </p:cNvPr>
              <p:cNvSpPr/>
              <p:nvPr/>
            </p:nvSpPr>
            <p:spPr bwMode="auto">
              <a:xfrm rot="10761594">
                <a:off x="7663467" y="1238655"/>
                <a:ext cx="77870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F9A21373-8CF0-4E86-B5F7-7038279FF68A}"/>
                </a:ext>
              </a:extLst>
            </p:cNvPr>
            <p:cNvGrpSpPr/>
            <p:nvPr/>
          </p:nvGrpSpPr>
          <p:grpSpPr>
            <a:xfrm>
              <a:off x="6241200" y="421151"/>
              <a:ext cx="1309512" cy="969467"/>
              <a:chOff x="6227938" y="357308"/>
              <a:chExt cx="1309512" cy="969467"/>
            </a:xfrm>
          </p:grpSpPr>
          <p:sp>
            <p:nvSpPr>
              <p:cNvPr id="84" name="円/楕円 536">
                <a:extLst>
                  <a:ext uri="{FF2B5EF4-FFF2-40B4-BE49-F238E27FC236}">
                    <a16:creationId xmlns:a16="http://schemas.microsoft.com/office/drawing/2014/main" id="{0D7D11E2-2257-4EDC-AA50-C844E665E0A2}"/>
                  </a:ext>
                </a:extLst>
              </p:cNvPr>
              <p:cNvSpPr/>
              <p:nvPr/>
            </p:nvSpPr>
            <p:spPr bwMode="auto">
              <a:xfrm flipH="1">
                <a:off x="7202099" y="767273"/>
                <a:ext cx="335351" cy="34512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円/楕円 537">
                <a:extLst>
                  <a:ext uri="{FF2B5EF4-FFF2-40B4-BE49-F238E27FC236}">
                    <a16:creationId xmlns:a16="http://schemas.microsoft.com/office/drawing/2014/main" id="{AD674835-64E8-48B9-A9F4-0CE83A394B0F}"/>
                  </a:ext>
                </a:extLst>
              </p:cNvPr>
              <p:cNvSpPr/>
              <p:nvPr/>
            </p:nvSpPr>
            <p:spPr bwMode="auto">
              <a:xfrm flipH="1">
                <a:off x="7270365" y="846538"/>
                <a:ext cx="165498" cy="1866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円/楕円 534">
                <a:extLst>
                  <a:ext uri="{FF2B5EF4-FFF2-40B4-BE49-F238E27FC236}">
                    <a16:creationId xmlns:a16="http://schemas.microsoft.com/office/drawing/2014/main" id="{63780018-79D0-4FE6-93B2-ED817404F012}"/>
                  </a:ext>
                </a:extLst>
              </p:cNvPr>
              <p:cNvSpPr/>
              <p:nvPr/>
            </p:nvSpPr>
            <p:spPr bwMode="auto">
              <a:xfrm>
                <a:off x="6227938" y="767273"/>
                <a:ext cx="335351" cy="345129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円/楕円 535">
                <a:extLst>
                  <a:ext uri="{FF2B5EF4-FFF2-40B4-BE49-F238E27FC236}">
                    <a16:creationId xmlns:a16="http://schemas.microsoft.com/office/drawing/2014/main" id="{03109899-8895-4720-83DB-42204484D750}"/>
                  </a:ext>
                </a:extLst>
              </p:cNvPr>
              <p:cNvSpPr/>
              <p:nvPr/>
            </p:nvSpPr>
            <p:spPr bwMode="auto">
              <a:xfrm>
                <a:off x="6329524" y="846538"/>
                <a:ext cx="165498" cy="1866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円/楕円 525">
                <a:extLst>
                  <a:ext uri="{FF2B5EF4-FFF2-40B4-BE49-F238E27FC236}">
                    <a16:creationId xmlns:a16="http://schemas.microsoft.com/office/drawing/2014/main" id="{CFC4DF7C-1631-4459-AD5F-C4508BA67C5D}"/>
                  </a:ext>
                </a:extLst>
              </p:cNvPr>
              <p:cNvSpPr/>
              <p:nvPr/>
            </p:nvSpPr>
            <p:spPr bwMode="auto">
              <a:xfrm>
                <a:off x="6397575" y="357308"/>
                <a:ext cx="969467" cy="969467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アーチ 88">
                <a:extLst>
                  <a:ext uri="{FF2B5EF4-FFF2-40B4-BE49-F238E27FC236}">
                    <a16:creationId xmlns:a16="http://schemas.microsoft.com/office/drawing/2014/main" id="{F1AF885A-36F4-4AC1-9B6D-6061BB1D7019}"/>
                  </a:ext>
                </a:extLst>
              </p:cNvPr>
              <p:cNvSpPr/>
              <p:nvPr/>
            </p:nvSpPr>
            <p:spPr bwMode="auto">
              <a:xfrm>
                <a:off x="6752156" y="1024825"/>
                <a:ext cx="254927" cy="254927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円/楕円 532">
                <a:extLst>
                  <a:ext uri="{FF2B5EF4-FFF2-40B4-BE49-F238E27FC236}">
                    <a16:creationId xmlns:a16="http://schemas.microsoft.com/office/drawing/2014/main" id="{D499729E-5C77-4919-8B67-E2B27E2E8A6F}"/>
                  </a:ext>
                </a:extLst>
              </p:cNvPr>
              <p:cNvSpPr/>
              <p:nvPr/>
            </p:nvSpPr>
            <p:spPr bwMode="auto">
              <a:xfrm>
                <a:off x="6539434" y="1021557"/>
                <a:ext cx="159432" cy="11606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円/楕円 533">
                <a:extLst>
                  <a:ext uri="{FF2B5EF4-FFF2-40B4-BE49-F238E27FC236}">
                    <a16:creationId xmlns:a16="http://schemas.microsoft.com/office/drawing/2014/main" id="{5AC586ED-23E5-4C4A-B24A-BBE1EE1D2467}"/>
                  </a:ext>
                </a:extLst>
              </p:cNvPr>
              <p:cNvSpPr/>
              <p:nvPr/>
            </p:nvSpPr>
            <p:spPr bwMode="auto">
              <a:xfrm>
                <a:off x="7084331" y="1021557"/>
                <a:ext cx="159432" cy="116060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D715B0F5-126F-4F15-A349-F33FF6BAD791}"/>
                  </a:ext>
                </a:extLst>
              </p:cNvPr>
              <p:cNvSpPr/>
              <p:nvPr/>
            </p:nvSpPr>
            <p:spPr bwMode="auto">
              <a:xfrm>
                <a:off x="6789083" y="994003"/>
                <a:ext cx="197506" cy="197504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2DA034DB-623C-4B39-B268-6D665B231424}"/>
                  </a:ext>
                </a:extLst>
              </p:cNvPr>
              <p:cNvSpPr/>
              <p:nvPr/>
            </p:nvSpPr>
            <p:spPr bwMode="auto">
              <a:xfrm>
                <a:off x="6887040" y="1033138"/>
                <a:ext cx="64342" cy="64341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星: 4 pt 93">
                <a:extLst>
                  <a:ext uri="{FF2B5EF4-FFF2-40B4-BE49-F238E27FC236}">
                    <a16:creationId xmlns:a16="http://schemas.microsoft.com/office/drawing/2014/main" id="{14A8731A-E78D-4599-9D83-6EABC1EBD23B}"/>
                  </a:ext>
                </a:extLst>
              </p:cNvPr>
              <p:cNvSpPr/>
              <p:nvPr/>
            </p:nvSpPr>
            <p:spPr bwMode="auto">
              <a:xfrm>
                <a:off x="6600095" y="818776"/>
                <a:ext cx="182491" cy="197771"/>
              </a:xfrm>
              <a:prstGeom prst="star4">
                <a:avLst>
                  <a:gd name="adj" fmla="val 1711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星: 4 pt 94">
                <a:extLst>
                  <a:ext uri="{FF2B5EF4-FFF2-40B4-BE49-F238E27FC236}">
                    <a16:creationId xmlns:a16="http://schemas.microsoft.com/office/drawing/2014/main" id="{AA9015BE-16F8-4861-B550-80D28B9E7B2F}"/>
                  </a:ext>
                </a:extLst>
              </p:cNvPr>
              <p:cNvSpPr/>
              <p:nvPr/>
            </p:nvSpPr>
            <p:spPr bwMode="auto">
              <a:xfrm>
                <a:off x="6976332" y="818776"/>
                <a:ext cx="182491" cy="197771"/>
              </a:xfrm>
              <a:prstGeom prst="star4">
                <a:avLst>
                  <a:gd name="adj" fmla="val 1711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47F0CCC9-EE10-4F94-B495-8C32AF4D03F5}"/>
                </a:ext>
              </a:extLst>
            </p:cNvPr>
            <p:cNvSpPr/>
            <p:nvPr/>
          </p:nvSpPr>
          <p:spPr bwMode="auto">
            <a:xfrm>
              <a:off x="6559201" y="160565"/>
              <a:ext cx="673510" cy="583767"/>
            </a:xfrm>
            <a:custGeom>
              <a:avLst/>
              <a:gdLst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82055 w 673510"/>
                <a:gd name="connsiteY17" fmla="*/ 266175 h 583767"/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336754 w 673510"/>
                <a:gd name="connsiteY17" fmla="*/ 0 h 583767"/>
                <a:gd name="connsiteX0" fmla="*/ 336754 w 673510"/>
                <a:gd name="connsiteY0" fmla="*/ 0 h 583767"/>
                <a:gd name="connsiteX1" fmla="*/ 615998 w 673510"/>
                <a:gd name="connsiteY1" fmla="*/ 283203 h 583767"/>
                <a:gd name="connsiteX2" fmla="*/ 647046 w 673510"/>
                <a:gd name="connsiteY2" fmla="*/ 315950 h 583767"/>
                <a:gd name="connsiteX3" fmla="*/ 657462 w 673510"/>
                <a:gd name="connsiteY3" fmla="*/ 335158 h 583767"/>
                <a:gd name="connsiteX4" fmla="*/ 657573 w 673510"/>
                <a:gd name="connsiteY4" fmla="*/ 335274 h 583767"/>
                <a:gd name="connsiteX5" fmla="*/ 657525 w 673510"/>
                <a:gd name="connsiteY5" fmla="*/ 335274 h 583767"/>
                <a:gd name="connsiteX6" fmla="*/ 666669 w 673510"/>
                <a:gd name="connsiteY6" fmla="*/ 352136 h 583767"/>
                <a:gd name="connsiteX7" fmla="*/ 673510 w 673510"/>
                <a:gd name="connsiteY7" fmla="*/ 390988 h 583767"/>
                <a:gd name="connsiteX8" fmla="*/ 336755 w 673510"/>
                <a:gd name="connsiteY8" fmla="*/ 583767 h 583767"/>
                <a:gd name="connsiteX9" fmla="*/ 0 w 673510"/>
                <a:gd name="connsiteY9" fmla="*/ 390988 h 583767"/>
                <a:gd name="connsiteX10" fmla="*/ 6842 w 673510"/>
                <a:gd name="connsiteY10" fmla="*/ 352136 h 583767"/>
                <a:gd name="connsiteX11" fmla="*/ 15985 w 673510"/>
                <a:gd name="connsiteY11" fmla="*/ 335274 h 583767"/>
                <a:gd name="connsiteX12" fmla="*/ 15935 w 673510"/>
                <a:gd name="connsiteY12" fmla="*/ 335274 h 583767"/>
                <a:gd name="connsiteX13" fmla="*/ 16051 w 673510"/>
                <a:gd name="connsiteY13" fmla="*/ 335153 h 583767"/>
                <a:gd name="connsiteX14" fmla="*/ 26464 w 673510"/>
                <a:gd name="connsiteY14" fmla="*/ 315950 h 583767"/>
                <a:gd name="connsiteX15" fmla="*/ 57513 w 673510"/>
                <a:gd name="connsiteY15" fmla="*/ 283203 h 583767"/>
                <a:gd name="connsiteX16" fmla="*/ 336754 w 673510"/>
                <a:gd name="connsiteY16" fmla="*/ 0 h 58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3510" h="583767">
                  <a:moveTo>
                    <a:pt x="336754" y="0"/>
                  </a:moveTo>
                  <a:lnTo>
                    <a:pt x="615998" y="283203"/>
                  </a:lnTo>
                  <a:cubicBezTo>
                    <a:pt x="628101" y="293459"/>
                    <a:pt x="638526" y="304418"/>
                    <a:pt x="647046" y="315950"/>
                  </a:cubicBezTo>
                  <a:lnTo>
                    <a:pt x="657462" y="335158"/>
                  </a:lnTo>
                  <a:lnTo>
                    <a:pt x="657573" y="335274"/>
                  </a:lnTo>
                  <a:lnTo>
                    <a:pt x="657525" y="335274"/>
                  </a:lnTo>
                  <a:lnTo>
                    <a:pt x="666669" y="352136"/>
                  </a:lnTo>
                  <a:cubicBezTo>
                    <a:pt x="671154" y="364686"/>
                    <a:pt x="673510" y="377679"/>
                    <a:pt x="673510" y="390988"/>
                  </a:cubicBezTo>
                  <a:cubicBezTo>
                    <a:pt x="673510" y="497457"/>
                    <a:pt x="522740" y="583767"/>
                    <a:pt x="336755" y="583767"/>
                  </a:cubicBezTo>
                  <a:cubicBezTo>
                    <a:pt x="150770" y="583767"/>
                    <a:pt x="0" y="497457"/>
                    <a:pt x="0" y="390988"/>
                  </a:cubicBezTo>
                  <a:cubicBezTo>
                    <a:pt x="0" y="377679"/>
                    <a:pt x="2356" y="364686"/>
                    <a:pt x="6842" y="352136"/>
                  </a:cubicBezTo>
                  <a:lnTo>
                    <a:pt x="15985" y="335274"/>
                  </a:lnTo>
                  <a:lnTo>
                    <a:pt x="15935" y="335274"/>
                  </a:lnTo>
                  <a:cubicBezTo>
                    <a:pt x="15974" y="335234"/>
                    <a:pt x="16012" y="335193"/>
                    <a:pt x="16051" y="335153"/>
                  </a:cubicBezTo>
                  <a:lnTo>
                    <a:pt x="26464" y="315950"/>
                  </a:lnTo>
                  <a:cubicBezTo>
                    <a:pt x="34984" y="304418"/>
                    <a:pt x="45409" y="293459"/>
                    <a:pt x="57513" y="283203"/>
                  </a:cubicBezTo>
                  <a:lnTo>
                    <a:pt x="336754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4CC37428-88CA-4F62-B900-5A4590156C65}"/>
                </a:ext>
              </a:extLst>
            </p:cNvPr>
            <p:cNvSpPr/>
            <p:nvPr/>
          </p:nvSpPr>
          <p:spPr bwMode="auto">
            <a:xfrm>
              <a:off x="6660068" y="163740"/>
              <a:ext cx="471776" cy="583767"/>
            </a:xfrm>
            <a:custGeom>
              <a:avLst/>
              <a:gdLst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82055 w 673510"/>
                <a:gd name="connsiteY17" fmla="*/ 266175 h 583767"/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336754 w 673510"/>
                <a:gd name="connsiteY17" fmla="*/ 0 h 583767"/>
                <a:gd name="connsiteX0" fmla="*/ 336754 w 673510"/>
                <a:gd name="connsiteY0" fmla="*/ 0 h 583767"/>
                <a:gd name="connsiteX1" fmla="*/ 615998 w 673510"/>
                <a:gd name="connsiteY1" fmla="*/ 283203 h 583767"/>
                <a:gd name="connsiteX2" fmla="*/ 647046 w 673510"/>
                <a:gd name="connsiteY2" fmla="*/ 315950 h 583767"/>
                <a:gd name="connsiteX3" fmla="*/ 657462 w 673510"/>
                <a:gd name="connsiteY3" fmla="*/ 335158 h 583767"/>
                <a:gd name="connsiteX4" fmla="*/ 657573 w 673510"/>
                <a:gd name="connsiteY4" fmla="*/ 335274 h 583767"/>
                <a:gd name="connsiteX5" fmla="*/ 657525 w 673510"/>
                <a:gd name="connsiteY5" fmla="*/ 335274 h 583767"/>
                <a:gd name="connsiteX6" fmla="*/ 666669 w 673510"/>
                <a:gd name="connsiteY6" fmla="*/ 352136 h 583767"/>
                <a:gd name="connsiteX7" fmla="*/ 673510 w 673510"/>
                <a:gd name="connsiteY7" fmla="*/ 390988 h 583767"/>
                <a:gd name="connsiteX8" fmla="*/ 336755 w 673510"/>
                <a:gd name="connsiteY8" fmla="*/ 583767 h 583767"/>
                <a:gd name="connsiteX9" fmla="*/ 0 w 673510"/>
                <a:gd name="connsiteY9" fmla="*/ 390988 h 583767"/>
                <a:gd name="connsiteX10" fmla="*/ 6842 w 673510"/>
                <a:gd name="connsiteY10" fmla="*/ 352136 h 583767"/>
                <a:gd name="connsiteX11" fmla="*/ 15985 w 673510"/>
                <a:gd name="connsiteY11" fmla="*/ 335274 h 583767"/>
                <a:gd name="connsiteX12" fmla="*/ 15935 w 673510"/>
                <a:gd name="connsiteY12" fmla="*/ 335274 h 583767"/>
                <a:gd name="connsiteX13" fmla="*/ 16051 w 673510"/>
                <a:gd name="connsiteY13" fmla="*/ 335153 h 583767"/>
                <a:gd name="connsiteX14" fmla="*/ 26464 w 673510"/>
                <a:gd name="connsiteY14" fmla="*/ 315950 h 583767"/>
                <a:gd name="connsiteX15" fmla="*/ 57513 w 673510"/>
                <a:gd name="connsiteY15" fmla="*/ 283203 h 583767"/>
                <a:gd name="connsiteX16" fmla="*/ 336754 w 673510"/>
                <a:gd name="connsiteY16" fmla="*/ 0 h 58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3510" h="583767">
                  <a:moveTo>
                    <a:pt x="336754" y="0"/>
                  </a:moveTo>
                  <a:lnTo>
                    <a:pt x="615998" y="283203"/>
                  </a:lnTo>
                  <a:cubicBezTo>
                    <a:pt x="628101" y="293459"/>
                    <a:pt x="638526" y="304418"/>
                    <a:pt x="647046" y="315950"/>
                  </a:cubicBezTo>
                  <a:lnTo>
                    <a:pt x="657462" y="335158"/>
                  </a:lnTo>
                  <a:lnTo>
                    <a:pt x="657573" y="335274"/>
                  </a:lnTo>
                  <a:lnTo>
                    <a:pt x="657525" y="335274"/>
                  </a:lnTo>
                  <a:lnTo>
                    <a:pt x="666669" y="352136"/>
                  </a:lnTo>
                  <a:cubicBezTo>
                    <a:pt x="671154" y="364686"/>
                    <a:pt x="673510" y="377679"/>
                    <a:pt x="673510" y="390988"/>
                  </a:cubicBezTo>
                  <a:cubicBezTo>
                    <a:pt x="673510" y="497457"/>
                    <a:pt x="522740" y="583767"/>
                    <a:pt x="336755" y="583767"/>
                  </a:cubicBezTo>
                  <a:cubicBezTo>
                    <a:pt x="150770" y="583767"/>
                    <a:pt x="0" y="497457"/>
                    <a:pt x="0" y="390988"/>
                  </a:cubicBezTo>
                  <a:cubicBezTo>
                    <a:pt x="0" y="377679"/>
                    <a:pt x="2356" y="364686"/>
                    <a:pt x="6842" y="352136"/>
                  </a:cubicBezTo>
                  <a:lnTo>
                    <a:pt x="15985" y="335274"/>
                  </a:lnTo>
                  <a:lnTo>
                    <a:pt x="15935" y="335274"/>
                  </a:lnTo>
                  <a:cubicBezTo>
                    <a:pt x="15974" y="335234"/>
                    <a:pt x="16012" y="335193"/>
                    <a:pt x="16051" y="335153"/>
                  </a:cubicBezTo>
                  <a:lnTo>
                    <a:pt x="26464" y="315950"/>
                  </a:lnTo>
                  <a:cubicBezTo>
                    <a:pt x="34984" y="304418"/>
                    <a:pt x="45409" y="293459"/>
                    <a:pt x="57513" y="283203"/>
                  </a:cubicBezTo>
                  <a:lnTo>
                    <a:pt x="336754" y="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145FEEF8-D44F-4249-ABB8-A78B6778D5F1}"/>
                </a:ext>
              </a:extLst>
            </p:cNvPr>
            <p:cNvSpPr/>
            <p:nvPr/>
          </p:nvSpPr>
          <p:spPr bwMode="auto">
            <a:xfrm>
              <a:off x="6802943" y="158007"/>
              <a:ext cx="186026" cy="583767"/>
            </a:xfrm>
            <a:custGeom>
              <a:avLst/>
              <a:gdLst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82055 w 673510"/>
                <a:gd name="connsiteY17" fmla="*/ 266175 h 583767"/>
                <a:gd name="connsiteX0" fmla="*/ 336754 w 673510"/>
                <a:gd name="connsiteY0" fmla="*/ 0 h 583767"/>
                <a:gd name="connsiteX1" fmla="*/ 591450 w 673510"/>
                <a:gd name="connsiteY1" fmla="*/ 266171 h 583767"/>
                <a:gd name="connsiteX2" fmla="*/ 615998 w 673510"/>
                <a:gd name="connsiteY2" fmla="*/ 283203 h 583767"/>
                <a:gd name="connsiteX3" fmla="*/ 647046 w 673510"/>
                <a:gd name="connsiteY3" fmla="*/ 315950 h 583767"/>
                <a:gd name="connsiteX4" fmla="*/ 657462 w 673510"/>
                <a:gd name="connsiteY4" fmla="*/ 335158 h 583767"/>
                <a:gd name="connsiteX5" fmla="*/ 657573 w 673510"/>
                <a:gd name="connsiteY5" fmla="*/ 335274 h 583767"/>
                <a:gd name="connsiteX6" fmla="*/ 657525 w 673510"/>
                <a:gd name="connsiteY6" fmla="*/ 335274 h 583767"/>
                <a:gd name="connsiteX7" fmla="*/ 666669 w 673510"/>
                <a:gd name="connsiteY7" fmla="*/ 352136 h 583767"/>
                <a:gd name="connsiteX8" fmla="*/ 673510 w 673510"/>
                <a:gd name="connsiteY8" fmla="*/ 390988 h 583767"/>
                <a:gd name="connsiteX9" fmla="*/ 336755 w 673510"/>
                <a:gd name="connsiteY9" fmla="*/ 583767 h 583767"/>
                <a:gd name="connsiteX10" fmla="*/ 0 w 673510"/>
                <a:gd name="connsiteY10" fmla="*/ 390988 h 583767"/>
                <a:gd name="connsiteX11" fmla="*/ 6842 w 673510"/>
                <a:gd name="connsiteY11" fmla="*/ 352136 h 583767"/>
                <a:gd name="connsiteX12" fmla="*/ 15985 w 673510"/>
                <a:gd name="connsiteY12" fmla="*/ 335274 h 583767"/>
                <a:gd name="connsiteX13" fmla="*/ 15935 w 673510"/>
                <a:gd name="connsiteY13" fmla="*/ 335274 h 583767"/>
                <a:gd name="connsiteX14" fmla="*/ 16051 w 673510"/>
                <a:gd name="connsiteY14" fmla="*/ 335153 h 583767"/>
                <a:gd name="connsiteX15" fmla="*/ 26464 w 673510"/>
                <a:gd name="connsiteY15" fmla="*/ 315950 h 583767"/>
                <a:gd name="connsiteX16" fmla="*/ 57513 w 673510"/>
                <a:gd name="connsiteY16" fmla="*/ 283203 h 583767"/>
                <a:gd name="connsiteX17" fmla="*/ 336754 w 673510"/>
                <a:gd name="connsiteY17" fmla="*/ 0 h 583767"/>
                <a:gd name="connsiteX0" fmla="*/ 336754 w 673510"/>
                <a:gd name="connsiteY0" fmla="*/ 0 h 583767"/>
                <a:gd name="connsiteX1" fmla="*/ 615998 w 673510"/>
                <a:gd name="connsiteY1" fmla="*/ 283203 h 583767"/>
                <a:gd name="connsiteX2" fmla="*/ 647046 w 673510"/>
                <a:gd name="connsiteY2" fmla="*/ 315950 h 583767"/>
                <a:gd name="connsiteX3" fmla="*/ 657462 w 673510"/>
                <a:gd name="connsiteY3" fmla="*/ 335158 h 583767"/>
                <a:gd name="connsiteX4" fmla="*/ 657573 w 673510"/>
                <a:gd name="connsiteY4" fmla="*/ 335274 h 583767"/>
                <a:gd name="connsiteX5" fmla="*/ 657525 w 673510"/>
                <a:gd name="connsiteY5" fmla="*/ 335274 h 583767"/>
                <a:gd name="connsiteX6" fmla="*/ 666669 w 673510"/>
                <a:gd name="connsiteY6" fmla="*/ 352136 h 583767"/>
                <a:gd name="connsiteX7" fmla="*/ 673510 w 673510"/>
                <a:gd name="connsiteY7" fmla="*/ 390988 h 583767"/>
                <a:gd name="connsiteX8" fmla="*/ 336755 w 673510"/>
                <a:gd name="connsiteY8" fmla="*/ 583767 h 583767"/>
                <a:gd name="connsiteX9" fmla="*/ 0 w 673510"/>
                <a:gd name="connsiteY9" fmla="*/ 390988 h 583767"/>
                <a:gd name="connsiteX10" fmla="*/ 6842 w 673510"/>
                <a:gd name="connsiteY10" fmla="*/ 352136 h 583767"/>
                <a:gd name="connsiteX11" fmla="*/ 15985 w 673510"/>
                <a:gd name="connsiteY11" fmla="*/ 335274 h 583767"/>
                <a:gd name="connsiteX12" fmla="*/ 15935 w 673510"/>
                <a:gd name="connsiteY12" fmla="*/ 335274 h 583767"/>
                <a:gd name="connsiteX13" fmla="*/ 16051 w 673510"/>
                <a:gd name="connsiteY13" fmla="*/ 335153 h 583767"/>
                <a:gd name="connsiteX14" fmla="*/ 26464 w 673510"/>
                <a:gd name="connsiteY14" fmla="*/ 315950 h 583767"/>
                <a:gd name="connsiteX15" fmla="*/ 57513 w 673510"/>
                <a:gd name="connsiteY15" fmla="*/ 283203 h 583767"/>
                <a:gd name="connsiteX16" fmla="*/ 336754 w 673510"/>
                <a:gd name="connsiteY16" fmla="*/ 0 h 58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73510" h="583767">
                  <a:moveTo>
                    <a:pt x="336754" y="0"/>
                  </a:moveTo>
                  <a:lnTo>
                    <a:pt x="615998" y="283203"/>
                  </a:lnTo>
                  <a:cubicBezTo>
                    <a:pt x="628101" y="293459"/>
                    <a:pt x="638526" y="304418"/>
                    <a:pt x="647046" y="315950"/>
                  </a:cubicBezTo>
                  <a:lnTo>
                    <a:pt x="657462" y="335158"/>
                  </a:lnTo>
                  <a:lnTo>
                    <a:pt x="657573" y="335274"/>
                  </a:lnTo>
                  <a:lnTo>
                    <a:pt x="657525" y="335274"/>
                  </a:lnTo>
                  <a:lnTo>
                    <a:pt x="666669" y="352136"/>
                  </a:lnTo>
                  <a:cubicBezTo>
                    <a:pt x="671154" y="364686"/>
                    <a:pt x="673510" y="377679"/>
                    <a:pt x="673510" y="390988"/>
                  </a:cubicBezTo>
                  <a:cubicBezTo>
                    <a:pt x="673510" y="497457"/>
                    <a:pt x="522740" y="583767"/>
                    <a:pt x="336755" y="583767"/>
                  </a:cubicBezTo>
                  <a:cubicBezTo>
                    <a:pt x="150770" y="583767"/>
                    <a:pt x="0" y="497457"/>
                    <a:pt x="0" y="390988"/>
                  </a:cubicBezTo>
                  <a:cubicBezTo>
                    <a:pt x="0" y="377679"/>
                    <a:pt x="2356" y="364686"/>
                    <a:pt x="6842" y="352136"/>
                  </a:cubicBezTo>
                  <a:lnTo>
                    <a:pt x="15985" y="335274"/>
                  </a:lnTo>
                  <a:lnTo>
                    <a:pt x="15935" y="335274"/>
                  </a:lnTo>
                  <a:cubicBezTo>
                    <a:pt x="15974" y="335234"/>
                    <a:pt x="16012" y="335193"/>
                    <a:pt x="16051" y="335153"/>
                  </a:cubicBezTo>
                  <a:lnTo>
                    <a:pt x="26464" y="315950"/>
                  </a:lnTo>
                  <a:cubicBezTo>
                    <a:pt x="34984" y="304418"/>
                    <a:pt x="45409" y="293459"/>
                    <a:pt x="57513" y="283203"/>
                  </a:cubicBezTo>
                  <a:lnTo>
                    <a:pt x="336754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星: 12 pt 82">
              <a:extLst>
                <a:ext uri="{FF2B5EF4-FFF2-40B4-BE49-F238E27FC236}">
                  <a16:creationId xmlns:a16="http://schemas.microsoft.com/office/drawing/2014/main" id="{8DD455F5-6211-45D4-89F2-55AB4B22666F}"/>
                </a:ext>
              </a:extLst>
            </p:cNvPr>
            <p:cNvSpPr/>
            <p:nvPr/>
          </p:nvSpPr>
          <p:spPr bwMode="auto">
            <a:xfrm>
              <a:off x="6738052" y="99256"/>
              <a:ext cx="315035" cy="315035"/>
            </a:xfrm>
            <a:prstGeom prst="star12">
              <a:avLst>
                <a:gd name="adj" fmla="val 43547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4351323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popa29_いつもきれいに利用していただき有難うございます</dc:title>
  <dc:subject>popa29_いつもきれいに利用していただき有難うございます</dc:subject>
  <dc:creator>でじけろお</dc:creator>
  <cp:lastModifiedBy/>
  <cp:revision>1</cp:revision>
  <dcterms:created xsi:type="dcterms:W3CDTF">2014-12-04T06:28:23Z</dcterms:created>
  <dcterms:modified xsi:type="dcterms:W3CDTF">2019-07-03T05:56:19Z</dcterms:modified>
  <cp:version>1</cp:version>
</cp:coreProperties>
</file>